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Anton" pitchFamily="2" charset="77"/>
      <p:regular r:id="rId13"/>
    </p:embeddedFont>
    <p:embeddedFont>
      <p:font typeface="DM Sans" pitchFamily="2" charset="77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24ae0f170d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24ae0f170d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6e761df84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6e761df84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6944f10153fc3f1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6944f10153fc3f1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6f1c4480e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6f1c4480e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 layer: UI Window which goes straight into central service layer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layer: profiles saved and created, analytics generated, where you view and create workouts and events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: in order to communicate between our database and our service layer we have a db adapter and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6f1c4480e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6f1c4480e8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6f1c4480e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6f1c4480e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6f1c4480e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6f1c4480e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6f1c4480e8_0_25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6f1c4480e8_0_250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24ae0f170d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24ae0f170d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29125" y="-114775"/>
            <a:ext cx="9354300" cy="5337300"/>
          </a:xfrm>
          <a:prstGeom prst="rect">
            <a:avLst/>
          </a:prstGeom>
          <a:solidFill>
            <a:schemeClr val="dk1">
              <a:alpha val="1562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454838" y="1421550"/>
            <a:ext cx="492678" cy="560744"/>
          </a:xfrm>
          <a:custGeom>
            <a:avLst/>
            <a:gdLst/>
            <a:ahLst/>
            <a:cxnLst/>
            <a:rect l="l" t="t" r="r" b="b"/>
            <a:pathLst>
              <a:path w="9996" h="11377" extrusionOk="0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450800" y="1033725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959500" y="-128662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576425" y="-275812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7519241">
            <a:off x="5162119" y="4368139"/>
            <a:ext cx="1233931" cy="1173076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623775" y="310626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848450" y="479106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834550" y="474751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-471950" y="-361950"/>
            <a:ext cx="5043729" cy="5823732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379375" y="4643925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-1346700" y="24111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289825" y="2426363"/>
            <a:ext cx="234775" cy="144925"/>
          </a:xfrm>
          <a:custGeom>
            <a:avLst/>
            <a:gdLst/>
            <a:ahLst/>
            <a:cxnLst/>
            <a:rect l="l" t="t" r="r" b="b"/>
            <a:pathLst>
              <a:path w="9391" h="5797" extrusionOk="0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69725" y="266700"/>
            <a:ext cx="3619800" cy="3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0"/>
              <a:buFont typeface="Anton"/>
              <a:buNone/>
              <a:defRPr sz="85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669725" y="3497100"/>
            <a:ext cx="3057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 sz="2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/>
          <p:nvPr/>
        </p:nvSpPr>
        <p:spPr>
          <a:xfrm>
            <a:off x="2428063" y="96151"/>
            <a:ext cx="4287871" cy="495120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537925"/>
            <a:ext cx="8520600" cy="15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9" name="Google Shape;109;p11"/>
          <p:cNvSpPr txBox="1">
            <a:spLocks noGrp="1"/>
          </p:cNvSpPr>
          <p:nvPr>
            <p:ph type="body" idx="1"/>
          </p:nvPr>
        </p:nvSpPr>
        <p:spPr>
          <a:xfrm>
            <a:off x="2856750" y="3044225"/>
            <a:ext cx="3430500" cy="6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11"/>
          <p:cNvSpPr/>
          <p:nvPr/>
        </p:nvSpPr>
        <p:spPr>
          <a:xfrm rot="-3260424">
            <a:off x="6980956" y="-494883"/>
            <a:ext cx="1491333" cy="1417817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1"/>
          <p:cNvSpPr/>
          <p:nvPr/>
        </p:nvSpPr>
        <p:spPr>
          <a:xfrm>
            <a:off x="8780100" y="4718325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1"/>
          <p:cNvSpPr/>
          <p:nvPr/>
        </p:nvSpPr>
        <p:spPr>
          <a:xfrm>
            <a:off x="8095313" y="386145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1"/>
          <p:cNvSpPr/>
          <p:nvPr/>
        </p:nvSpPr>
        <p:spPr>
          <a:xfrm>
            <a:off x="8095313" y="3454475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1"/>
          <p:cNvSpPr/>
          <p:nvPr/>
        </p:nvSpPr>
        <p:spPr>
          <a:xfrm>
            <a:off x="229800" y="1239750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1"/>
          <p:cNvSpPr/>
          <p:nvPr/>
        </p:nvSpPr>
        <p:spPr>
          <a:xfrm>
            <a:off x="-1261500" y="339185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1"/>
          <p:cNvSpPr/>
          <p:nvPr/>
        </p:nvSpPr>
        <p:spPr>
          <a:xfrm>
            <a:off x="-1337350" y="302680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rgbClr val="242426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3"/>
          <p:cNvSpPr/>
          <p:nvPr/>
        </p:nvSpPr>
        <p:spPr>
          <a:xfrm>
            <a:off x="-382528" y="1448033"/>
            <a:ext cx="4238017" cy="489363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3"/>
          <p:cNvSpPr/>
          <p:nvPr/>
        </p:nvSpPr>
        <p:spPr>
          <a:xfrm>
            <a:off x="3395525" y="3107282"/>
            <a:ext cx="902081" cy="1041586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3"/>
          <p:cNvSpPr/>
          <p:nvPr/>
        </p:nvSpPr>
        <p:spPr>
          <a:xfrm rot="-5400000">
            <a:off x="3455275" y="-554737"/>
            <a:ext cx="1491300" cy="1417800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3"/>
          <p:cNvSpPr/>
          <p:nvPr/>
        </p:nvSpPr>
        <p:spPr>
          <a:xfrm rot="-3260424">
            <a:off x="1735656" y="4220617"/>
            <a:ext cx="1491333" cy="1417817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3"/>
          <p:cNvSpPr/>
          <p:nvPr/>
        </p:nvSpPr>
        <p:spPr>
          <a:xfrm>
            <a:off x="229800" y="1239750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3"/>
          <p:cNvSpPr/>
          <p:nvPr/>
        </p:nvSpPr>
        <p:spPr>
          <a:xfrm>
            <a:off x="-1261500" y="339185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3"/>
          <p:cNvSpPr/>
          <p:nvPr/>
        </p:nvSpPr>
        <p:spPr>
          <a:xfrm>
            <a:off x="-1337350" y="302680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3"/>
          <p:cNvSpPr/>
          <p:nvPr/>
        </p:nvSpPr>
        <p:spPr>
          <a:xfrm>
            <a:off x="8780100" y="4718325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/>
          </p:nvPr>
        </p:nvSpPr>
        <p:spPr>
          <a:xfrm>
            <a:off x="710550" y="447041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2"/>
          </p:nvPr>
        </p:nvSpPr>
        <p:spPr>
          <a:xfrm>
            <a:off x="5885100" y="647700"/>
            <a:ext cx="25146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5885102" y="960319"/>
            <a:ext cx="251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3" hasCustomPrompt="1"/>
          </p:nvPr>
        </p:nvSpPr>
        <p:spPr>
          <a:xfrm>
            <a:off x="5219700" y="865325"/>
            <a:ext cx="5112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4"/>
          </p:nvPr>
        </p:nvSpPr>
        <p:spPr>
          <a:xfrm>
            <a:off x="5885100" y="1620196"/>
            <a:ext cx="25146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5"/>
          </p:nvPr>
        </p:nvSpPr>
        <p:spPr>
          <a:xfrm>
            <a:off x="5885102" y="1914074"/>
            <a:ext cx="251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6" hasCustomPrompt="1"/>
          </p:nvPr>
        </p:nvSpPr>
        <p:spPr>
          <a:xfrm>
            <a:off x="5219625" y="1835637"/>
            <a:ext cx="5112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7"/>
          </p:nvPr>
        </p:nvSpPr>
        <p:spPr>
          <a:xfrm>
            <a:off x="5885101" y="2645695"/>
            <a:ext cx="25146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8"/>
          </p:nvPr>
        </p:nvSpPr>
        <p:spPr>
          <a:xfrm>
            <a:off x="5885102" y="2945093"/>
            <a:ext cx="251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9" hasCustomPrompt="1"/>
          </p:nvPr>
        </p:nvSpPr>
        <p:spPr>
          <a:xfrm>
            <a:off x="5219650" y="2894250"/>
            <a:ext cx="5112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13"/>
          </p:nvPr>
        </p:nvSpPr>
        <p:spPr>
          <a:xfrm>
            <a:off x="5885101" y="3671196"/>
            <a:ext cx="25146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14"/>
          </p:nvPr>
        </p:nvSpPr>
        <p:spPr>
          <a:xfrm>
            <a:off x="5885103" y="3962315"/>
            <a:ext cx="251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15" hasCustomPrompt="1"/>
          </p:nvPr>
        </p:nvSpPr>
        <p:spPr>
          <a:xfrm>
            <a:off x="5219675" y="3854588"/>
            <a:ext cx="5112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5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/>
          <p:nvPr/>
        </p:nvSpPr>
        <p:spPr>
          <a:xfrm rot="-5400000">
            <a:off x="8225325" y="932108"/>
            <a:ext cx="2536500" cy="2411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4"/>
          <p:cNvSpPr/>
          <p:nvPr/>
        </p:nvSpPr>
        <p:spPr>
          <a:xfrm>
            <a:off x="4881038" y="-97725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4"/>
          <p:cNvSpPr/>
          <p:nvPr/>
        </p:nvSpPr>
        <p:spPr>
          <a:xfrm>
            <a:off x="7721713" y="-25355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4"/>
          <p:cNvSpPr/>
          <p:nvPr/>
        </p:nvSpPr>
        <p:spPr>
          <a:xfrm>
            <a:off x="7645638" y="-40715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4"/>
          <p:cNvSpPr/>
          <p:nvPr/>
        </p:nvSpPr>
        <p:spPr>
          <a:xfrm>
            <a:off x="7572700" y="299350"/>
            <a:ext cx="234775" cy="144925"/>
          </a:xfrm>
          <a:custGeom>
            <a:avLst/>
            <a:gdLst/>
            <a:ahLst/>
            <a:cxnLst/>
            <a:rect l="l" t="t" r="r" b="b"/>
            <a:pathLst>
              <a:path w="9391" h="5797" extrusionOk="0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rgbClr val="FF662E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4"/>
          <p:cNvSpPr/>
          <p:nvPr/>
        </p:nvSpPr>
        <p:spPr>
          <a:xfrm>
            <a:off x="8933525" y="2638200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4"/>
          <p:cNvSpPr txBox="1">
            <a:spLocks noGrp="1"/>
          </p:cNvSpPr>
          <p:nvPr>
            <p:ph type="body" idx="1"/>
          </p:nvPr>
        </p:nvSpPr>
        <p:spPr>
          <a:xfrm>
            <a:off x="4725925" y="1930874"/>
            <a:ext cx="3292200" cy="21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14"/>
          <p:cNvSpPr txBox="1">
            <a:spLocks noGrp="1"/>
          </p:cNvSpPr>
          <p:nvPr>
            <p:ph type="title"/>
          </p:nvPr>
        </p:nvSpPr>
        <p:spPr>
          <a:xfrm>
            <a:off x="4725925" y="1211488"/>
            <a:ext cx="32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BODY_1_1">
    <p:bg>
      <p:bgPr>
        <a:solidFill>
          <a:srgbClr val="242426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/>
          <p:nvPr/>
        </p:nvSpPr>
        <p:spPr>
          <a:xfrm>
            <a:off x="-482978" y="227719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4983347" y="-168450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5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8767875" y="1555363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2541150" y="4654388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5"/>
          <p:cNvSpPr/>
          <p:nvPr/>
        </p:nvSpPr>
        <p:spPr>
          <a:xfrm rot="1929963">
            <a:off x="-292266" y="1204050"/>
            <a:ext cx="543168" cy="627168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5"/>
          <p:cNvSpPr txBox="1">
            <a:spLocks noGrp="1"/>
          </p:cNvSpPr>
          <p:nvPr>
            <p:ph type="title"/>
          </p:nvPr>
        </p:nvSpPr>
        <p:spPr>
          <a:xfrm>
            <a:off x="710550" y="448571"/>
            <a:ext cx="77229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5"/>
          <p:cNvSpPr txBox="1">
            <a:spLocks noGrp="1"/>
          </p:cNvSpPr>
          <p:nvPr>
            <p:ph type="title" idx="2"/>
          </p:nvPr>
        </p:nvSpPr>
        <p:spPr>
          <a:xfrm>
            <a:off x="3314700" y="3258784"/>
            <a:ext cx="25146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5"/>
          <p:cNvSpPr txBox="1">
            <a:spLocks noGrp="1"/>
          </p:cNvSpPr>
          <p:nvPr>
            <p:ph type="subTitle" idx="1"/>
          </p:nvPr>
        </p:nvSpPr>
        <p:spPr>
          <a:xfrm>
            <a:off x="3314700" y="3562619"/>
            <a:ext cx="2514600" cy="8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9" name="Google Shape;159;p15"/>
          <p:cNvSpPr txBox="1">
            <a:spLocks noGrp="1"/>
          </p:cNvSpPr>
          <p:nvPr>
            <p:ph type="title" idx="3"/>
          </p:nvPr>
        </p:nvSpPr>
        <p:spPr>
          <a:xfrm>
            <a:off x="3314700" y="1621733"/>
            <a:ext cx="25146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5"/>
          <p:cNvSpPr txBox="1">
            <a:spLocks noGrp="1"/>
          </p:cNvSpPr>
          <p:nvPr>
            <p:ph type="subTitle" idx="4"/>
          </p:nvPr>
        </p:nvSpPr>
        <p:spPr>
          <a:xfrm>
            <a:off x="3314700" y="1926650"/>
            <a:ext cx="2514600" cy="9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_1_1">
    <p:bg>
      <p:bgPr>
        <a:solidFill>
          <a:srgbClr val="242426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>
            <a:spLocks noGrp="1"/>
          </p:cNvSpPr>
          <p:nvPr>
            <p:ph type="title"/>
          </p:nvPr>
        </p:nvSpPr>
        <p:spPr>
          <a:xfrm>
            <a:off x="710550" y="448571"/>
            <a:ext cx="7722900" cy="4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6"/>
          <p:cNvSpPr txBox="1">
            <a:spLocks noGrp="1"/>
          </p:cNvSpPr>
          <p:nvPr>
            <p:ph type="title" idx="2"/>
          </p:nvPr>
        </p:nvSpPr>
        <p:spPr>
          <a:xfrm>
            <a:off x="5760225" y="1355850"/>
            <a:ext cx="2274300" cy="4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6"/>
          <p:cNvSpPr txBox="1">
            <a:spLocks noGrp="1"/>
          </p:cNvSpPr>
          <p:nvPr>
            <p:ph type="subTitle" idx="1"/>
          </p:nvPr>
        </p:nvSpPr>
        <p:spPr>
          <a:xfrm>
            <a:off x="5760225" y="1671782"/>
            <a:ext cx="2274300" cy="150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BODY_1_1_2">
    <p:bg>
      <p:bgPr>
        <a:solidFill>
          <a:srgbClr val="242426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/>
          <p:nvPr/>
        </p:nvSpPr>
        <p:spPr>
          <a:xfrm>
            <a:off x="6585650" y="-368421"/>
            <a:ext cx="2677731" cy="3091836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7"/>
          <p:cNvSpPr/>
          <p:nvPr/>
        </p:nvSpPr>
        <p:spPr>
          <a:xfrm>
            <a:off x="-638550" y="12000"/>
            <a:ext cx="3146542" cy="363331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7"/>
          <p:cNvSpPr/>
          <p:nvPr/>
        </p:nvSpPr>
        <p:spPr>
          <a:xfrm>
            <a:off x="8450788" y="2919425"/>
            <a:ext cx="492678" cy="560744"/>
          </a:xfrm>
          <a:custGeom>
            <a:avLst/>
            <a:gdLst/>
            <a:ahLst/>
            <a:cxnLst/>
            <a:rect l="l" t="t" r="r" b="b"/>
            <a:pathLst>
              <a:path w="9996" h="11377" extrusionOk="0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7"/>
          <p:cNvSpPr/>
          <p:nvPr/>
        </p:nvSpPr>
        <p:spPr>
          <a:xfrm>
            <a:off x="8623775" y="310626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7"/>
          <p:cNvSpPr/>
          <p:nvPr/>
        </p:nvSpPr>
        <p:spPr>
          <a:xfrm>
            <a:off x="1848450" y="479106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7"/>
          <p:cNvSpPr/>
          <p:nvPr/>
        </p:nvSpPr>
        <p:spPr>
          <a:xfrm>
            <a:off x="2465375" y="464391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title"/>
          </p:nvPr>
        </p:nvSpPr>
        <p:spPr>
          <a:xfrm>
            <a:off x="1185875" y="3155345"/>
            <a:ext cx="2514600" cy="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subTitle" idx="1"/>
          </p:nvPr>
        </p:nvSpPr>
        <p:spPr>
          <a:xfrm>
            <a:off x="1185850" y="3449199"/>
            <a:ext cx="25146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title" idx="2"/>
          </p:nvPr>
        </p:nvSpPr>
        <p:spPr>
          <a:xfrm>
            <a:off x="5443550" y="3155345"/>
            <a:ext cx="2514600" cy="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17"/>
          <p:cNvSpPr txBox="1">
            <a:spLocks noGrp="1"/>
          </p:cNvSpPr>
          <p:nvPr>
            <p:ph type="subTitle" idx="3"/>
          </p:nvPr>
        </p:nvSpPr>
        <p:spPr>
          <a:xfrm>
            <a:off x="5443525" y="3449199"/>
            <a:ext cx="25146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BODY_1_1_3">
    <p:bg>
      <p:bgPr>
        <a:solidFill>
          <a:srgbClr val="242426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/>
          <p:nvPr/>
        </p:nvSpPr>
        <p:spPr>
          <a:xfrm>
            <a:off x="6392749" y="-276275"/>
            <a:ext cx="2977715" cy="3438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8"/>
          <p:cNvSpPr/>
          <p:nvPr/>
        </p:nvSpPr>
        <p:spPr>
          <a:xfrm rot="-5400000">
            <a:off x="4025225" y="-919798"/>
            <a:ext cx="1946100" cy="1850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8"/>
          <p:cNvSpPr/>
          <p:nvPr/>
        </p:nvSpPr>
        <p:spPr>
          <a:xfrm>
            <a:off x="633525" y="4503488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8"/>
          <p:cNvSpPr txBox="1">
            <a:spLocks noGrp="1"/>
          </p:cNvSpPr>
          <p:nvPr>
            <p:ph type="title"/>
          </p:nvPr>
        </p:nvSpPr>
        <p:spPr>
          <a:xfrm>
            <a:off x="710550" y="448571"/>
            <a:ext cx="77229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8"/>
          <p:cNvSpPr txBox="1">
            <a:spLocks noGrp="1"/>
          </p:cNvSpPr>
          <p:nvPr>
            <p:ph type="title" idx="2"/>
          </p:nvPr>
        </p:nvSpPr>
        <p:spPr>
          <a:xfrm>
            <a:off x="792975" y="1689024"/>
            <a:ext cx="2514600" cy="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subTitle" idx="1"/>
          </p:nvPr>
        </p:nvSpPr>
        <p:spPr>
          <a:xfrm>
            <a:off x="792975" y="1993524"/>
            <a:ext cx="25146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3" name="Google Shape;183;p18"/>
          <p:cNvSpPr txBox="1">
            <a:spLocks noGrp="1"/>
          </p:cNvSpPr>
          <p:nvPr>
            <p:ph type="title" idx="3"/>
          </p:nvPr>
        </p:nvSpPr>
        <p:spPr>
          <a:xfrm>
            <a:off x="792975" y="3310649"/>
            <a:ext cx="2514600" cy="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8"/>
          <p:cNvSpPr txBox="1">
            <a:spLocks noGrp="1"/>
          </p:cNvSpPr>
          <p:nvPr>
            <p:ph type="subTitle" idx="4"/>
          </p:nvPr>
        </p:nvSpPr>
        <p:spPr>
          <a:xfrm>
            <a:off x="792975" y="3603845"/>
            <a:ext cx="25146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title" idx="5"/>
          </p:nvPr>
        </p:nvSpPr>
        <p:spPr>
          <a:xfrm>
            <a:off x="5836450" y="1689024"/>
            <a:ext cx="2514600" cy="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subTitle" idx="6"/>
          </p:nvPr>
        </p:nvSpPr>
        <p:spPr>
          <a:xfrm>
            <a:off x="5836450" y="1993524"/>
            <a:ext cx="25146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title" idx="7"/>
          </p:nvPr>
        </p:nvSpPr>
        <p:spPr>
          <a:xfrm>
            <a:off x="5836450" y="3310649"/>
            <a:ext cx="2514600" cy="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subTitle" idx="8"/>
          </p:nvPr>
        </p:nvSpPr>
        <p:spPr>
          <a:xfrm>
            <a:off x="5836450" y="3603845"/>
            <a:ext cx="25146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BODY_1_1_4">
    <p:bg>
      <p:bgPr>
        <a:solidFill>
          <a:srgbClr val="242426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"/>
          <p:cNvSpPr/>
          <p:nvPr/>
        </p:nvSpPr>
        <p:spPr>
          <a:xfrm>
            <a:off x="2268697" y="-224400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9"/>
          <p:cNvSpPr/>
          <p:nvPr/>
        </p:nvSpPr>
        <p:spPr>
          <a:xfrm rot="-5400000">
            <a:off x="8227575" y="-348492"/>
            <a:ext cx="2536500" cy="2411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title"/>
          </p:nvPr>
        </p:nvSpPr>
        <p:spPr>
          <a:xfrm>
            <a:off x="710550" y="487853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9"/>
          <p:cNvSpPr/>
          <p:nvPr/>
        </p:nvSpPr>
        <p:spPr>
          <a:xfrm>
            <a:off x="-482978" y="227719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title" idx="2"/>
          </p:nvPr>
        </p:nvSpPr>
        <p:spPr>
          <a:xfrm>
            <a:off x="650275" y="1739050"/>
            <a:ext cx="22359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1"/>
          </p:nvPr>
        </p:nvSpPr>
        <p:spPr>
          <a:xfrm>
            <a:off x="650275" y="2059150"/>
            <a:ext cx="223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title" idx="3"/>
          </p:nvPr>
        </p:nvSpPr>
        <p:spPr>
          <a:xfrm>
            <a:off x="3454050" y="1739050"/>
            <a:ext cx="22359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4"/>
          </p:nvPr>
        </p:nvSpPr>
        <p:spPr>
          <a:xfrm>
            <a:off x="3454050" y="2059150"/>
            <a:ext cx="223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title" idx="5"/>
          </p:nvPr>
        </p:nvSpPr>
        <p:spPr>
          <a:xfrm>
            <a:off x="6257825" y="1739050"/>
            <a:ext cx="22359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6"/>
          </p:nvPr>
        </p:nvSpPr>
        <p:spPr>
          <a:xfrm>
            <a:off x="6257825" y="2059150"/>
            <a:ext cx="223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title" idx="7"/>
          </p:nvPr>
        </p:nvSpPr>
        <p:spPr>
          <a:xfrm>
            <a:off x="650275" y="3555950"/>
            <a:ext cx="22359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8"/>
          </p:nvPr>
        </p:nvSpPr>
        <p:spPr>
          <a:xfrm>
            <a:off x="650275" y="3876050"/>
            <a:ext cx="22359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title" idx="9"/>
          </p:nvPr>
        </p:nvSpPr>
        <p:spPr>
          <a:xfrm>
            <a:off x="3454050" y="3555950"/>
            <a:ext cx="22359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13"/>
          </p:nvPr>
        </p:nvSpPr>
        <p:spPr>
          <a:xfrm>
            <a:off x="3454050" y="3876050"/>
            <a:ext cx="22359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title" idx="14"/>
          </p:nvPr>
        </p:nvSpPr>
        <p:spPr>
          <a:xfrm>
            <a:off x="6257825" y="3555950"/>
            <a:ext cx="22359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19"/>
          <p:cNvSpPr txBox="1">
            <a:spLocks noGrp="1"/>
          </p:cNvSpPr>
          <p:nvPr>
            <p:ph type="subTitle" idx="15"/>
          </p:nvPr>
        </p:nvSpPr>
        <p:spPr>
          <a:xfrm>
            <a:off x="6257825" y="3876050"/>
            <a:ext cx="22359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0"/>
          <p:cNvSpPr/>
          <p:nvPr/>
        </p:nvSpPr>
        <p:spPr>
          <a:xfrm>
            <a:off x="-482978" y="227719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0"/>
          <p:cNvSpPr/>
          <p:nvPr/>
        </p:nvSpPr>
        <p:spPr>
          <a:xfrm>
            <a:off x="4983347" y="-168450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0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0"/>
          <p:cNvSpPr/>
          <p:nvPr/>
        </p:nvSpPr>
        <p:spPr>
          <a:xfrm>
            <a:off x="8767875" y="1555363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0"/>
          <p:cNvSpPr/>
          <p:nvPr/>
        </p:nvSpPr>
        <p:spPr>
          <a:xfrm>
            <a:off x="2541150" y="4654388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0"/>
          <p:cNvSpPr/>
          <p:nvPr/>
        </p:nvSpPr>
        <p:spPr>
          <a:xfrm rot="1929963">
            <a:off x="-292266" y="1204050"/>
            <a:ext cx="543168" cy="627168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0"/>
          <p:cNvSpPr txBox="1">
            <a:spLocks noGrp="1"/>
          </p:cNvSpPr>
          <p:nvPr>
            <p:ph type="subTitle" idx="1"/>
          </p:nvPr>
        </p:nvSpPr>
        <p:spPr>
          <a:xfrm>
            <a:off x="621900" y="1497875"/>
            <a:ext cx="3294300" cy="41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4" name="Google Shape;214;p20"/>
          <p:cNvSpPr txBox="1">
            <a:spLocks noGrp="1"/>
          </p:cNvSpPr>
          <p:nvPr>
            <p:ph type="body" idx="2"/>
          </p:nvPr>
        </p:nvSpPr>
        <p:spPr>
          <a:xfrm>
            <a:off x="584925" y="1744703"/>
            <a:ext cx="3294300" cy="23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5" name="Google Shape;215;p20"/>
          <p:cNvSpPr txBox="1">
            <a:spLocks noGrp="1"/>
          </p:cNvSpPr>
          <p:nvPr>
            <p:ph type="title"/>
          </p:nvPr>
        </p:nvSpPr>
        <p:spPr>
          <a:xfrm>
            <a:off x="710550" y="486908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0" y="857095"/>
            <a:ext cx="1543787" cy="1782530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797422" y="857099"/>
            <a:ext cx="4091347" cy="472427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6912672" y="-764551"/>
            <a:ext cx="4091347" cy="472427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 rot="-3260424">
            <a:off x="6154981" y="-454358"/>
            <a:ext cx="1491333" cy="1417817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8780100" y="4718325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8095313" y="386145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2395500" y="2238075"/>
            <a:ext cx="4353000" cy="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2423100" y="3079875"/>
            <a:ext cx="429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 sz="2000"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 hasCustomPrompt="1"/>
          </p:nvPr>
        </p:nvSpPr>
        <p:spPr>
          <a:xfrm>
            <a:off x="2395500" y="1117150"/>
            <a:ext cx="4353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/>
          <p:nvPr/>
        </p:nvSpPr>
        <p:spPr>
          <a:xfrm>
            <a:off x="-1261500" y="339185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/>
          <p:nvPr/>
        </p:nvSpPr>
        <p:spPr>
          <a:xfrm>
            <a:off x="4779296" y="-1901875"/>
            <a:ext cx="5336236" cy="61617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1"/>
          <p:cNvSpPr txBox="1">
            <a:spLocks noGrp="1"/>
          </p:cNvSpPr>
          <p:nvPr>
            <p:ph type="title"/>
          </p:nvPr>
        </p:nvSpPr>
        <p:spPr>
          <a:xfrm>
            <a:off x="710550" y="487225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AND_BODY_1_1_1_1">
    <p:bg>
      <p:bgPr>
        <a:solidFill>
          <a:srgbClr val="242426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>
            <a:spLocks noGrp="1"/>
          </p:cNvSpPr>
          <p:nvPr>
            <p:ph type="title"/>
          </p:nvPr>
        </p:nvSpPr>
        <p:spPr>
          <a:xfrm>
            <a:off x="710550" y="487225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TITLE_AND_BODY_1_1_2_1">
    <p:bg>
      <p:bgPr>
        <a:solidFill>
          <a:srgbClr val="242426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"/>
          <p:cNvSpPr/>
          <p:nvPr/>
        </p:nvSpPr>
        <p:spPr>
          <a:xfrm>
            <a:off x="5234822" y="-1993342"/>
            <a:ext cx="4238017" cy="489363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3"/>
          <p:cNvSpPr/>
          <p:nvPr/>
        </p:nvSpPr>
        <p:spPr>
          <a:xfrm>
            <a:off x="-348128" y="1559433"/>
            <a:ext cx="4238017" cy="489363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3"/>
          <p:cNvSpPr/>
          <p:nvPr/>
        </p:nvSpPr>
        <p:spPr>
          <a:xfrm rot="-3260424">
            <a:off x="-742919" y="1707667"/>
            <a:ext cx="1491333" cy="1417817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3"/>
          <p:cNvSpPr/>
          <p:nvPr/>
        </p:nvSpPr>
        <p:spPr>
          <a:xfrm>
            <a:off x="8106700" y="179495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/>
          </p:nvPr>
        </p:nvSpPr>
        <p:spPr>
          <a:xfrm>
            <a:off x="710550" y="486908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title" idx="2"/>
          </p:nvPr>
        </p:nvSpPr>
        <p:spPr>
          <a:xfrm>
            <a:off x="1185875" y="3219207"/>
            <a:ext cx="2514600" cy="3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23"/>
          <p:cNvSpPr txBox="1">
            <a:spLocks noGrp="1"/>
          </p:cNvSpPr>
          <p:nvPr>
            <p:ph type="subTitle" idx="1"/>
          </p:nvPr>
        </p:nvSpPr>
        <p:spPr>
          <a:xfrm>
            <a:off x="1185850" y="3511781"/>
            <a:ext cx="2514600" cy="8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9" name="Google Shape;229;p23"/>
          <p:cNvSpPr txBox="1">
            <a:spLocks noGrp="1"/>
          </p:cNvSpPr>
          <p:nvPr>
            <p:ph type="title" idx="3"/>
          </p:nvPr>
        </p:nvSpPr>
        <p:spPr>
          <a:xfrm>
            <a:off x="5443550" y="3219207"/>
            <a:ext cx="2514600" cy="3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subTitle" idx="4"/>
          </p:nvPr>
        </p:nvSpPr>
        <p:spPr>
          <a:xfrm>
            <a:off x="5443525" y="3511781"/>
            <a:ext cx="2514600" cy="8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_AND_BODY_1_1_2_1_1">
    <p:bg>
      <p:bgPr>
        <a:solidFill>
          <a:srgbClr val="242426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"/>
          <p:cNvSpPr/>
          <p:nvPr/>
        </p:nvSpPr>
        <p:spPr>
          <a:xfrm>
            <a:off x="-482978" y="227719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4"/>
          <p:cNvSpPr/>
          <p:nvPr/>
        </p:nvSpPr>
        <p:spPr>
          <a:xfrm>
            <a:off x="4983347" y="-168450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4"/>
          <p:cNvSpPr/>
          <p:nvPr/>
        </p:nvSpPr>
        <p:spPr>
          <a:xfrm>
            <a:off x="8767875" y="1555363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4"/>
          <p:cNvSpPr txBox="1">
            <a:spLocks noGrp="1"/>
          </p:cNvSpPr>
          <p:nvPr>
            <p:ph type="title"/>
          </p:nvPr>
        </p:nvSpPr>
        <p:spPr>
          <a:xfrm>
            <a:off x="710550" y="488798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4"/>
          <p:cNvSpPr txBox="1">
            <a:spLocks noGrp="1"/>
          </p:cNvSpPr>
          <p:nvPr>
            <p:ph type="title" idx="2"/>
          </p:nvPr>
        </p:nvSpPr>
        <p:spPr>
          <a:xfrm>
            <a:off x="757230" y="3160548"/>
            <a:ext cx="23004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24"/>
          <p:cNvSpPr txBox="1">
            <a:spLocks noGrp="1"/>
          </p:cNvSpPr>
          <p:nvPr>
            <p:ph type="subTitle" idx="1"/>
          </p:nvPr>
        </p:nvSpPr>
        <p:spPr>
          <a:xfrm>
            <a:off x="757225" y="3465446"/>
            <a:ext cx="2300400" cy="9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38" name="Google Shape;238;p24"/>
          <p:cNvSpPr txBox="1">
            <a:spLocks noGrp="1"/>
          </p:cNvSpPr>
          <p:nvPr>
            <p:ph type="title" idx="3"/>
          </p:nvPr>
        </p:nvSpPr>
        <p:spPr>
          <a:xfrm>
            <a:off x="3421805" y="3160548"/>
            <a:ext cx="23004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24"/>
          <p:cNvSpPr txBox="1">
            <a:spLocks noGrp="1"/>
          </p:cNvSpPr>
          <p:nvPr>
            <p:ph type="subTitle" idx="4"/>
          </p:nvPr>
        </p:nvSpPr>
        <p:spPr>
          <a:xfrm>
            <a:off x="3421800" y="3465446"/>
            <a:ext cx="2300400" cy="9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0" name="Google Shape;240;p24"/>
          <p:cNvSpPr txBox="1">
            <a:spLocks noGrp="1"/>
          </p:cNvSpPr>
          <p:nvPr>
            <p:ph type="title" idx="5"/>
          </p:nvPr>
        </p:nvSpPr>
        <p:spPr>
          <a:xfrm>
            <a:off x="6086380" y="3160548"/>
            <a:ext cx="23004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24"/>
          <p:cNvSpPr txBox="1">
            <a:spLocks noGrp="1"/>
          </p:cNvSpPr>
          <p:nvPr>
            <p:ph type="subTitle" idx="6"/>
          </p:nvPr>
        </p:nvSpPr>
        <p:spPr>
          <a:xfrm>
            <a:off x="6086375" y="3465446"/>
            <a:ext cx="2300400" cy="9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2" name="Google Shape;242;p24"/>
          <p:cNvSpPr/>
          <p:nvPr/>
        </p:nvSpPr>
        <p:spPr>
          <a:xfrm rot="-5400000">
            <a:off x="4025225" y="-919798"/>
            <a:ext cx="1946100" cy="1850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_AND_BODY_1_1_2_1_1_1">
    <p:bg>
      <p:bgPr>
        <a:solidFill>
          <a:srgbClr val="242426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>
            <a:spLocks noGrp="1"/>
          </p:cNvSpPr>
          <p:nvPr>
            <p:ph type="title"/>
          </p:nvPr>
        </p:nvSpPr>
        <p:spPr>
          <a:xfrm>
            <a:off x="710550" y="483473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5"/>
          <p:cNvSpPr txBox="1">
            <a:spLocks noGrp="1"/>
          </p:cNvSpPr>
          <p:nvPr>
            <p:ph type="title" idx="2"/>
          </p:nvPr>
        </p:nvSpPr>
        <p:spPr>
          <a:xfrm>
            <a:off x="589325" y="3125023"/>
            <a:ext cx="1836000" cy="3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subTitle" idx="1"/>
          </p:nvPr>
        </p:nvSpPr>
        <p:spPr>
          <a:xfrm>
            <a:off x="589325" y="2533902"/>
            <a:ext cx="183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7" name="Google Shape;247;p25"/>
          <p:cNvSpPr txBox="1">
            <a:spLocks noGrp="1"/>
          </p:cNvSpPr>
          <p:nvPr>
            <p:ph type="title" idx="3"/>
          </p:nvPr>
        </p:nvSpPr>
        <p:spPr>
          <a:xfrm>
            <a:off x="2632450" y="1918902"/>
            <a:ext cx="1836000" cy="3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25"/>
          <p:cNvSpPr txBox="1">
            <a:spLocks noGrp="1"/>
          </p:cNvSpPr>
          <p:nvPr>
            <p:ph type="subTitle" idx="4"/>
          </p:nvPr>
        </p:nvSpPr>
        <p:spPr>
          <a:xfrm>
            <a:off x="2632450" y="1298933"/>
            <a:ext cx="183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9" name="Google Shape;249;p25"/>
          <p:cNvSpPr txBox="1">
            <a:spLocks noGrp="1"/>
          </p:cNvSpPr>
          <p:nvPr>
            <p:ph type="title" idx="5"/>
          </p:nvPr>
        </p:nvSpPr>
        <p:spPr>
          <a:xfrm>
            <a:off x="4675575" y="3125023"/>
            <a:ext cx="1836000" cy="3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subTitle" idx="6"/>
          </p:nvPr>
        </p:nvSpPr>
        <p:spPr>
          <a:xfrm>
            <a:off x="4675575" y="2533902"/>
            <a:ext cx="183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1" name="Google Shape;251;p25"/>
          <p:cNvSpPr txBox="1">
            <a:spLocks noGrp="1"/>
          </p:cNvSpPr>
          <p:nvPr>
            <p:ph type="title" idx="7"/>
          </p:nvPr>
        </p:nvSpPr>
        <p:spPr>
          <a:xfrm>
            <a:off x="6718700" y="1918902"/>
            <a:ext cx="1836000" cy="3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25"/>
          <p:cNvSpPr txBox="1">
            <a:spLocks noGrp="1"/>
          </p:cNvSpPr>
          <p:nvPr>
            <p:ph type="subTitle" idx="8"/>
          </p:nvPr>
        </p:nvSpPr>
        <p:spPr>
          <a:xfrm>
            <a:off x="6718700" y="1298933"/>
            <a:ext cx="183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3" name="Google Shape;253;p25"/>
          <p:cNvSpPr/>
          <p:nvPr/>
        </p:nvSpPr>
        <p:spPr>
          <a:xfrm>
            <a:off x="8050500" y="-317547"/>
            <a:ext cx="656018" cy="757470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5"/>
          <p:cNvSpPr/>
          <p:nvPr/>
        </p:nvSpPr>
        <p:spPr>
          <a:xfrm>
            <a:off x="8554700" y="346186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5"/>
          <p:cNvSpPr/>
          <p:nvPr/>
        </p:nvSpPr>
        <p:spPr>
          <a:xfrm>
            <a:off x="4811800" y="-170412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5"/>
          <p:cNvSpPr/>
          <p:nvPr/>
        </p:nvSpPr>
        <p:spPr>
          <a:xfrm>
            <a:off x="5428725" y="-317562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5"/>
          <p:cNvSpPr/>
          <p:nvPr/>
        </p:nvSpPr>
        <p:spPr>
          <a:xfrm>
            <a:off x="8554700" y="3152088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TITLE_AND_BODY_1_1_2_1_2">
    <p:bg>
      <p:bgPr>
        <a:solidFill>
          <a:srgbClr val="242426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"/>
          <p:cNvSpPr/>
          <p:nvPr/>
        </p:nvSpPr>
        <p:spPr>
          <a:xfrm>
            <a:off x="-482978" y="227719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6"/>
          <p:cNvSpPr/>
          <p:nvPr/>
        </p:nvSpPr>
        <p:spPr>
          <a:xfrm>
            <a:off x="4983347" y="-168450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6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6"/>
          <p:cNvSpPr/>
          <p:nvPr/>
        </p:nvSpPr>
        <p:spPr>
          <a:xfrm>
            <a:off x="8767875" y="1555363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6"/>
          <p:cNvSpPr txBox="1">
            <a:spLocks noGrp="1"/>
          </p:cNvSpPr>
          <p:nvPr>
            <p:ph type="title"/>
          </p:nvPr>
        </p:nvSpPr>
        <p:spPr>
          <a:xfrm>
            <a:off x="710550" y="485804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26"/>
          <p:cNvSpPr txBox="1">
            <a:spLocks noGrp="1"/>
          </p:cNvSpPr>
          <p:nvPr>
            <p:ph type="title" idx="2"/>
          </p:nvPr>
        </p:nvSpPr>
        <p:spPr>
          <a:xfrm>
            <a:off x="777725" y="3103775"/>
            <a:ext cx="1699200" cy="3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26"/>
          <p:cNvSpPr txBox="1">
            <a:spLocks noGrp="1"/>
          </p:cNvSpPr>
          <p:nvPr>
            <p:ph type="subTitle" idx="1"/>
          </p:nvPr>
        </p:nvSpPr>
        <p:spPr>
          <a:xfrm>
            <a:off x="777700" y="3417727"/>
            <a:ext cx="16992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6" name="Google Shape;266;p26"/>
          <p:cNvSpPr txBox="1">
            <a:spLocks noGrp="1"/>
          </p:cNvSpPr>
          <p:nvPr>
            <p:ph type="title" idx="3"/>
          </p:nvPr>
        </p:nvSpPr>
        <p:spPr>
          <a:xfrm>
            <a:off x="2740850" y="3103775"/>
            <a:ext cx="1699200" cy="3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67" name="Google Shape;267;p26"/>
          <p:cNvSpPr txBox="1">
            <a:spLocks noGrp="1"/>
          </p:cNvSpPr>
          <p:nvPr>
            <p:ph type="subTitle" idx="4"/>
          </p:nvPr>
        </p:nvSpPr>
        <p:spPr>
          <a:xfrm>
            <a:off x="2740825" y="3417727"/>
            <a:ext cx="16992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8" name="Google Shape;268;p26"/>
          <p:cNvSpPr txBox="1">
            <a:spLocks noGrp="1"/>
          </p:cNvSpPr>
          <p:nvPr>
            <p:ph type="title" idx="5"/>
          </p:nvPr>
        </p:nvSpPr>
        <p:spPr>
          <a:xfrm>
            <a:off x="4703975" y="3103775"/>
            <a:ext cx="1699200" cy="3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69" name="Google Shape;269;p26"/>
          <p:cNvSpPr txBox="1">
            <a:spLocks noGrp="1"/>
          </p:cNvSpPr>
          <p:nvPr>
            <p:ph type="subTitle" idx="6"/>
          </p:nvPr>
        </p:nvSpPr>
        <p:spPr>
          <a:xfrm>
            <a:off x="4703950" y="3417727"/>
            <a:ext cx="16992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70" name="Google Shape;270;p26"/>
          <p:cNvSpPr txBox="1">
            <a:spLocks noGrp="1"/>
          </p:cNvSpPr>
          <p:nvPr>
            <p:ph type="title" idx="7"/>
          </p:nvPr>
        </p:nvSpPr>
        <p:spPr>
          <a:xfrm>
            <a:off x="6667100" y="3103775"/>
            <a:ext cx="1699200" cy="3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26"/>
          <p:cNvSpPr txBox="1">
            <a:spLocks noGrp="1"/>
          </p:cNvSpPr>
          <p:nvPr>
            <p:ph type="subTitle" idx="8"/>
          </p:nvPr>
        </p:nvSpPr>
        <p:spPr>
          <a:xfrm>
            <a:off x="6667075" y="3417727"/>
            <a:ext cx="16992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ONE_COLUMN_TEXT_2">
    <p:bg>
      <p:bgPr>
        <a:solidFill>
          <a:srgbClr val="242426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/>
          <p:nvPr/>
        </p:nvSpPr>
        <p:spPr>
          <a:xfrm>
            <a:off x="0" y="857095"/>
            <a:ext cx="1543787" cy="1782530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7"/>
          <p:cNvSpPr/>
          <p:nvPr/>
        </p:nvSpPr>
        <p:spPr>
          <a:xfrm>
            <a:off x="797422" y="857099"/>
            <a:ext cx="4091347" cy="472427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7"/>
          <p:cNvSpPr/>
          <p:nvPr/>
        </p:nvSpPr>
        <p:spPr>
          <a:xfrm>
            <a:off x="6912672" y="-764551"/>
            <a:ext cx="4091347" cy="472427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7"/>
          <p:cNvSpPr/>
          <p:nvPr/>
        </p:nvSpPr>
        <p:spPr>
          <a:xfrm rot="-3260424">
            <a:off x="6154981" y="-454358"/>
            <a:ext cx="1491333" cy="1417817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7"/>
          <p:cNvSpPr/>
          <p:nvPr/>
        </p:nvSpPr>
        <p:spPr>
          <a:xfrm>
            <a:off x="8469475" y="385450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7"/>
          <p:cNvSpPr/>
          <p:nvPr/>
        </p:nvSpPr>
        <p:spPr>
          <a:xfrm>
            <a:off x="8704238" y="355350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7"/>
          <p:cNvSpPr/>
          <p:nvPr/>
        </p:nvSpPr>
        <p:spPr>
          <a:xfrm>
            <a:off x="-962562" y="444275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7"/>
          <p:cNvSpPr/>
          <p:nvPr/>
        </p:nvSpPr>
        <p:spPr>
          <a:xfrm>
            <a:off x="175275" y="973700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7"/>
          <p:cNvSpPr/>
          <p:nvPr/>
        </p:nvSpPr>
        <p:spPr>
          <a:xfrm rot="-5400000">
            <a:off x="1904525" y="-2029667"/>
            <a:ext cx="2536500" cy="2411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body" idx="1"/>
          </p:nvPr>
        </p:nvSpPr>
        <p:spPr>
          <a:xfrm>
            <a:off x="2925900" y="1784193"/>
            <a:ext cx="3292200" cy="11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3" name="Google Shape;283;p27"/>
          <p:cNvSpPr txBox="1">
            <a:spLocks noGrp="1"/>
          </p:cNvSpPr>
          <p:nvPr>
            <p:ph type="title"/>
          </p:nvPr>
        </p:nvSpPr>
        <p:spPr>
          <a:xfrm>
            <a:off x="2925900" y="1211488"/>
            <a:ext cx="3292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7"/>
          <p:cNvSpPr txBox="1"/>
          <p:nvPr/>
        </p:nvSpPr>
        <p:spPr>
          <a:xfrm>
            <a:off x="2734200" y="3565700"/>
            <a:ext cx="36756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Slidesgo, including icons by Flaticon, and infographics &amp; images by Freepik</a:t>
            </a: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TITLE_AND_BODY_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8"/>
          <p:cNvSpPr/>
          <p:nvPr/>
        </p:nvSpPr>
        <p:spPr>
          <a:xfrm>
            <a:off x="3191071" y="-3810650"/>
            <a:ext cx="5336236" cy="61617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8"/>
          <p:cNvSpPr/>
          <p:nvPr/>
        </p:nvSpPr>
        <p:spPr>
          <a:xfrm>
            <a:off x="-1486154" y="2351100"/>
            <a:ext cx="5336236" cy="61617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8"/>
          <p:cNvSpPr txBox="1">
            <a:spLocks noGrp="1"/>
          </p:cNvSpPr>
          <p:nvPr>
            <p:ph type="body" idx="1"/>
          </p:nvPr>
        </p:nvSpPr>
        <p:spPr>
          <a:xfrm>
            <a:off x="710550" y="1096325"/>
            <a:ext cx="5233500" cy="3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9" name="Google Shape;289;p28"/>
          <p:cNvSpPr txBox="1">
            <a:spLocks noGrp="1"/>
          </p:cNvSpPr>
          <p:nvPr>
            <p:ph type="title"/>
          </p:nvPr>
        </p:nvSpPr>
        <p:spPr>
          <a:xfrm>
            <a:off x="710550" y="485793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7">
  <p:cSld name="TITLE_AND_BODY_3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9"/>
          <p:cNvSpPr/>
          <p:nvPr/>
        </p:nvSpPr>
        <p:spPr>
          <a:xfrm>
            <a:off x="-382528" y="1448033"/>
            <a:ext cx="4238017" cy="489363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9"/>
          <p:cNvSpPr/>
          <p:nvPr/>
        </p:nvSpPr>
        <p:spPr>
          <a:xfrm>
            <a:off x="8048150" y="-358868"/>
            <a:ext cx="902081" cy="1041586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9"/>
          <p:cNvSpPr/>
          <p:nvPr/>
        </p:nvSpPr>
        <p:spPr>
          <a:xfrm>
            <a:off x="8283925" y="533675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9"/>
          <p:cNvSpPr/>
          <p:nvPr/>
        </p:nvSpPr>
        <p:spPr>
          <a:xfrm>
            <a:off x="8208075" y="168625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9"/>
          <p:cNvSpPr txBox="1">
            <a:spLocks noGrp="1"/>
          </p:cNvSpPr>
          <p:nvPr>
            <p:ph type="body" idx="1"/>
          </p:nvPr>
        </p:nvSpPr>
        <p:spPr>
          <a:xfrm>
            <a:off x="675361" y="1261275"/>
            <a:ext cx="3634200" cy="30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6" name="Google Shape;296;p29"/>
          <p:cNvSpPr txBox="1">
            <a:spLocks noGrp="1"/>
          </p:cNvSpPr>
          <p:nvPr>
            <p:ph type="title"/>
          </p:nvPr>
        </p:nvSpPr>
        <p:spPr>
          <a:xfrm>
            <a:off x="710550" y="485793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9"/>
          <p:cNvSpPr txBox="1">
            <a:spLocks noGrp="1"/>
          </p:cNvSpPr>
          <p:nvPr>
            <p:ph type="body" idx="2"/>
          </p:nvPr>
        </p:nvSpPr>
        <p:spPr>
          <a:xfrm>
            <a:off x="4834439" y="1261275"/>
            <a:ext cx="3634200" cy="30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4779296" y="-1901875"/>
            <a:ext cx="5336236" cy="61617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661125" y="1096325"/>
            <a:ext cx="7757700" cy="35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200"/>
            </a:lvl1pPr>
            <a:lvl2pPr marL="914400" lvl="1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661125" y="481891"/>
            <a:ext cx="7757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BODY_1_1_2_1_2_1">
    <p:bg>
      <p:bgPr>
        <a:solidFill>
          <a:srgbClr val="242426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1"/>
          <p:cNvSpPr/>
          <p:nvPr/>
        </p:nvSpPr>
        <p:spPr>
          <a:xfrm>
            <a:off x="-482978" y="227719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1"/>
          <p:cNvSpPr/>
          <p:nvPr/>
        </p:nvSpPr>
        <p:spPr>
          <a:xfrm>
            <a:off x="4983347" y="-1684505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1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1"/>
          <p:cNvSpPr/>
          <p:nvPr/>
        </p:nvSpPr>
        <p:spPr>
          <a:xfrm>
            <a:off x="8767875" y="1555363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BODY_1_1_2_1_3">
    <p:bg>
      <p:bgPr>
        <a:solidFill>
          <a:srgbClr val="242426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2"/>
          <p:cNvSpPr/>
          <p:nvPr/>
        </p:nvSpPr>
        <p:spPr>
          <a:xfrm>
            <a:off x="5234822" y="-1993342"/>
            <a:ext cx="4238017" cy="489363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2"/>
          <p:cNvSpPr/>
          <p:nvPr/>
        </p:nvSpPr>
        <p:spPr>
          <a:xfrm>
            <a:off x="-348128" y="1559433"/>
            <a:ext cx="4238017" cy="489363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2"/>
          <p:cNvSpPr/>
          <p:nvPr/>
        </p:nvSpPr>
        <p:spPr>
          <a:xfrm rot="-3260424">
            <a:off x="-742919" y="1707667"/>
            <a:ext cx="1491333" cy="1417817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2"/>
          <p:cNvSpPr/>
          <p:nvPr/>
        </p:nvSpPr>
        <p:spPr>
          <a:xfrm>
            <a:off x="8106700" y="179495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BODY_1_2">
    <p:bg>
      <p:bgPr>
        <a:solidFill>
          <a:srgbClr val="242426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3"/>
          <p:cNvSpPr/>
          <p:nvPr/>
        </p:nvSpPr>
        <p:spPr>
          <a:xfrm>
            <a:off x="-382528" y="1448033"/>
            <a:ext cx="4238017" cy="489363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3"/>
          <p:cNvSpPr/>
          <p:nvPr/>
        </p:nvSpPr>
        <p:spPr>
          <a:xfrm>
            <a:off x="3395525" y="3107282"/>
            <a:ext cx="902081" cy="1041586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3"/>
          <p:cNvSpPr/>
          <p:nvPr/>
        </p:nvSpPr>
        <p:spPr>
          <a:xfrm rot="-5400000">
            <a:off x="3455275" y="-554737"/>
            <a:ext cx="1491300" cy="1417800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3"/>
          <p:cNvSpPr/>
          <p:nvPr/>
        </p:nvSpPr>
        <p:spPr>
          <a:xfrm rot="-3260424">
            <a:off x="1735656" y="4220617"/>
            <a:ext cx="1491333" cy="1417817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3"/>
          <p:cNvSpPr/>
          <p:nvPr/>
        </p:nvSpPr>
        <p:spPr>
          <a:xfrm>
            <a:off x="229800" y="1239750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3"/>
          <p:cNvSpPr/>
          <p:nvPr/>
        </p:nvSpPr>
        <p:spPr>
          <a:xfrm>
            <a:off x="-1261500" y="339185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3"/>
          <p:cNvSpPr/>
          <p:nvPr/>
        </p:nvSpPr>
        <p:spPr>
          <a:xfrm>
            <a:off x="-1337350" y="302680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3"/>
          <p:cNvSpPr/>
          <p:nvPr/>
        </p:nvSpPr>
        <p:spPr>
          <a:xfrm>
            <a:off x="8780100" y="4718325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ONE_COLUMN_TEXT_2_1">
    <p:bg>
      <p:bgPr>
        <a:solidFill>
          <a:srgbClr val="242426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4"/>
          <p:cNvSpPr/>
          <p:nvPr/>
        </p:nvSpPr>
        <p:spPr>
          <a:xfrm>
            <a:off x="0" y="857095"/>
            <a:ext cx="1543787" cy="1782530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4"/>
          <p:cNvSpPr/>
          <p:nvPr/>
        </p:nvSpPr>
        <p:spPr>
          <a:xfrm>
            <a:off x="797422" y="857099"/>
            <a:ext cx="4091347" cy="472427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4"/>
          <p:cNvSpPr/>
          <p:nvPr/>
        </p:nvSpPr>
        <p:spPr>
          <a:xfrm>
            <a:off x="6912672" y="-764551"/>
            <a:ext cx="4091347" cy="472427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4"/>
          <p:cNvSpPr/>
          <p:nvPr/>
        </p:nvSpPr>
        <p:spPr>
          <a:xfrm rot="-3260424">
            <a:off x="6154981" y="-454358"/>
            <a:ext cx="1491333" cy="1417817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4"/>
          <p:cNvSpPr/>
          <p:nvPr/>
        </p:nvSpPr>
        <p:spPr>
          <a:xfrm>
            <a:off x="8469475" y="385450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"/>
          <p:cNvSpPr/>
          <p:nvPr/>
        </p:nvSpPr>
        <p:spPr>
          <a:xfrm>
            <a:off x="8704238" y="355350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4"/>
          <p:cNvSpPr/>
          <p:nvPr/>
        </p:nvSpPr>
        <p:spPr>
          <a:xfrm>
            <a:off x="-962562" y="444275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4"/>
          <p:cNvSpPr/>
          <p:nvPr/>
        </p:nvSpPr>
        <p:spPr>
          <a:xfrm>
            <a:off x="175275" y="973700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4"/>
          <p:cNvSpPr/>
          <p:nvPr/>
        </p:nvSpPr>
        <p:spPr>
          <a:xfrm rot="-5400000">
            <a:off x="1904525" y="-2029667"/>
            <a:ext cx="2536500" cy="2411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-382528" y="1448033"/>
            <a:ext cx="4238017" cy="489363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8048150" y="-358868"/>
            <a:ext cx="902081" cy="1041586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 rot="-3260424">
            <a:off x="8121781" y="4553442"/>
            <a:ext cx="1491333" cy="1417817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8283925" y="533675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8208075" y="168625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body" idx="1"/>
          </p:nvPr>
        </p:nvSpPr>
        <p:spPr>
          <a:xfrm>
            <a:off x="924700" y="2175925"/>
            <a:ext cx="3242700" cy="16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2"/>
          </p:nvPr>
        </p:nvSpPr>
        <p:spPr>
          <a:xfrm>
            <a:off x="4976600" y="2175925"/>
            <a:ext cx="3242700" cy="16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710550" y="478317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3"/>
          </p:nvPr>
        </p:nvSpPr>
        <p:spPr>
          <a:xfrm>
            <a:off x="924700" y="1845959"/>
            <a:ext cx="3242700" cy="4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4"/>
          </p:nvPr>
        </p:nvSpPr>
        <p:spPr>
          <a:xfrm>
            <a:off x="4976600" y="1845959"/>
            <a:ext cx="3242700" cy="4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710550" y="485481"/>
            <a:ext cx="77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8450800" y="1033725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/>
          <p:nvPr/>
        </p:nvSpPr>
        <p:spPr>
          <a:xfrm>
            <a:off x="8450800" y="1852663"/>
            <a:ext cx="561275" cy="648075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6"/>
          <p:cNvSpPr/>
          <p:nvPr/>
        </p:nvSpPr>
        <p:spPr>
          <a:xfrm>
            <a:off x="6959500" y="-128662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>
            <a:off x="7576425" y="-275812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8623775" y="310626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760375" y="4643925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-965700" y="363791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6"/>
          <p:cNvSpPr/>
          <p:nvPr/>
        </p:nvSpPr>
        <p:spPr>
          <a:xfrm>
            <a:off x="399100" y="3492988"/>
            <a:ext cx="234775" cy="144925"/>
          </a:xfrm>
          <a:custGeom>
            <a:avLst/>
            <a:gdLst/>
            <a:ahLst/>
            <a:cxnLst/>
            <a:rect l="l" t="t" r="r" b="b"/>
            <a:pathLst>
              <a:path w="9391" h="5797" extrusionOk="0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242426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/>
          <p:nvPr/>
        </p:nvSpPr>
        <p:spPr>
          <a:xfrm rot="-5400000">
            <a:off x="7432375" y="3244333"/>
            <a:ext cx="2536500" cy="2411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8469475" y="385450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7"/>
          <p:cNvSpPr/>
          <p:nvPr/>
        </p:nvSpPr>
        <p:spPr>
          <a:xfrm>
            <a:off x="2728238" y="461135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7"/>
          <p:cNvSpPr/>
          <p:nvPr/>
        </p:nvSpPr>
        <p:spPr>
          <a:xfrm>
            <a:off x="-962562" y="444275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7"/>
          <p:cNvSpPr/>
          <p:nvPr/>
        </p:nvSpPr>
        <p:spPr>
          <a:xfrm>
            <a:off x="4143700" y="4414575"/>
            <a:ext cx="234775" cy="144925"/>
          </a:xfrm>
          <a:custGeom>
            <a:avLst/>
            <a:gdLst/>
            <a:ahLst/>
            <a:cxnLst/>
            <a:rect l="l" t="t" r="r" b="b"/>
            <a:pathLst>
              <a:path w="9391" h="5797" extrusionOk="0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rgbClr val="FF662E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7"/>
          <p:cNvSpPr/>
          <p:nvPr/>
        </p:nvSpPr>
        <p:spPr>
          <a:xfrm>
            <a:off x="175275" y="973700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/>
          <p:nvPr/>
        </p:nvSpPr>
        <p:spPr>
          <a:xfrm rot="-5400000">
            <a:off x="1904525" y="-2029667"/>
            <a:ext cx="2536500" cy="2411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body" idx="1"/>
          </p:nvPr>
        </p:nvSpPr>
        <p:spPr>
          <a:xfrm>
            <a:off x="763525" y="1930874"/>
            <a:ext cx="3292200" cy="22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763525" y="1211488"/>
            <a:ext cx="32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/>
          <p:nvPr/>
        </p:nvSpPr>
        <p:spPr>
          <a:xfrm>
            <a:off x="-126" y="0"/>
            <a:ext cx="9144000" cy="5143500"/>
          </a:xfrm>
          <a:prstGeom prst="rect">
            <a:avLst/>
          </a:prstGeom>
          <a:solidFill>
            <a:schemeClr val="dk1">
              <a:alpha val="1562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title"/>
          </p:nvPr>
        </p:nvSpPr>
        <p:spPr>
          <a:xfrm>
            <a:off x="1022250" y="1082700"/>
            <a:ext cx="7099500" cy="31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10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3" name="Google Shape;73;p8"/>
          <p:cNvSpPr/>
          <p:nvPr/>
        </p:nvSpPr>
        <p:spPr>
          <a:xfrm>
            <a:off x="8903263" y="2291375"/>
            <a:ext cx="492678" cy="560744"/>
          </a:xfrm>
          <a:custGeom>
            <a:avLst/>
            <a:gdLst/>
            <a:ahLst/>
            <a:cxnLst/>
            <a:rect l="l" t="t" r="r" b="b"/>
            <a:pathLst>
              <a:path w="9996" h="11377" extrusionOk="0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8"/>
          <p:cNvSpPr/>
          <p:nvPr/>
        </p:nvSpPr>
        <p:spPr>
          <a:xfrm>
            <a:off x="8450800" y="1033725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/>
          <p:nvPr/>
        </p:nvSpPr>
        <p:spPr>
          <a:xfrm>
            <a:off x="6959500" y="-128662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8"/>
          <p:cNvSpPr/>
          <p:nvPr/>
        </p:nvSpPr>
        <p:spPr>
          <a:xfrm>
            <a:off x="7576425" y="-275812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8"/>
          <p:cNvSpPr/>
          <p:nvPr/>
        </p:nvSpPr>
        <p:spPr>
          <a:xfrm rot="-7519241">
            <a:off x="6423644" y="4486689"/>
            <a:ext cx="1233931" cy="1173076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8"/>
          <p:cNvSpPr/>
          <p:nvPr/>
        </p:nvSpPr>
        <p:spPr>
          <a:xfrm>
            <a:off x="8623775" y="310626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-252206" y="2291375"/>
            <a:ext cx="492678" cy="560744"/>
          </a:xfrm>
          <a:custGeom>
            <a:avLst/>
            <a:gdLst/>
            <a:ahLst/>
            <a:cxnLst/>
            <a:rect l="l" t="t" r="r" b="b"/>
            <a:pathLst>
              <a:path w="9996" h="11377" extrusionOk="0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8"/>
          <p:cNvSpPr/>
          <p:nvPr/>
        </p:nvSpPr>
        <p:spPr>
          <a:xfrm flipH="1">
            <a:off x="623616" y="1037363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8"/>
          <p:cNvSpPr/>
          <p:nvPr/>
        </p:nvSpPr>
        <p:spPr>
          <a:xfrm flipH="1">
            <a:off x="623610" y="-125025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8"/>
          <p:cNvSpPr/>
          <p:nvPr/>
        </p:nvSpPr>
        <p:spPr>
          <a:xfrm flipH="1">
            <a:off x="6685" y="-272175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8"/>
          <p:cNvSpPr/>
          <p:nvPr/>
        </p:nvSpPr>
        <p:spPr>
          <a:xfrm rot="7519241" flipH="1">
            <a:off x="1651609" y="4490326"/>
            <a:ext cx="1233931" cy="1173076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8"/>
          <p:cNvSpPr/>
          <p:nvPr/>
        </p:nvSpPr>
        <p:spPr>
          <a:xfrm flipH="1">
            <a:off x="-1040665" y="310990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>
            <a:off x="-3" y="1700270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9"/>
          <p:cNvSpPr/>
          <p:nvPr/>
        </p:nvSpPr>
        <p:spPr>
          <a:xfrm>
            <a:off x="4689472" y="1700270"/>
            <a:ext cx="4454530" cy="514336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9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9"/>
          <p:cNvSpPr/>
          <p:nvPr/>
        </p:nvSpPr>
        <p:spPr>
          <a:xfrm>
            <a:off x="8767875" y="1555363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9"/>
          <p:cNvSpPr/>
          <p:nvPr/>
        </p:nvSpPr>
        <p:spPr>
          <a:xfrm>
            <a:off x="274350" y="260838"/>
            <a:ext cx="159442" cy="144919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9"/>
          <p:cNvSpPr/>
          <p:nvPr/>
        </p:nvSpPr>
        <p:spPr>
          <a:xfrm rot="1929963">
            <a:off x="-292266" y="1204050"/>
            <a:ext cx="543168" cy="627168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title"/>
          </p:nvPr>
        </p:nvSpPr>
        <p:spPr>
          <a:xfrm>
            <a:off x="584925" y="485804"/>
            <a:ext cx="8121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title" idx="2"/>
          </p:nvPr>
        </p:nvSpPr>
        <p:spPr>
          <a:xfrm>
            <a:off x="966098" y="3130696"/>
            <a:ext cx="2514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9"/>
          <p:cNvSpPr txBox="1">
            <a:spLocks noGrp="1"/>
          </p:cNvSpPr>
          <p:nvPr>
            <p:ph type="subTitle" idx="1"/>
          </p:nvPr>
        </p:nvSpPr>
        <p:spPr>
          <a:xfrm>
            <a:off x="966098" y="3435612"/>
            <a:ext cx="251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title" idx="3"/>
          </p:nvPr>
        </p:nvSpPr>
        <p:spPr>
          <a:xfrm>
            <a:off x="5663306" y="3130696"/>
            <a:ext cx="2514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4"/>
          </p:nvPr>
        </p:nvSpPr>
        <p:spPr>
          <a:xfrm>
            <a:off x="5663306" y="3435612"/>
            <a:ext cx="251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-126" y="0"/>
            <a:ext cx="9144000" cy="5143500"/>
          </a:xfrm>
          <a:prstGeom prst="rect">
            <a:avLst/>
          </a:prstGeom>
          <a:solidFill>
            <a:schemeClr val="dk1">
              <a:alpha val="1562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title"/>
          </p:nvPr>
        </p:nvSpPr>
        <p:spPr>
          <a:xfrm>
            <a:off x="702725" y="1125225"/>
            <a:ext cx="3793200" cy="28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0" name="Google Shape;100;p10"/>
          <p:cNvSpPr/>
          <p:nvPr/>
        </p:nvSpPr>
        <p:spPr>
          <a:xfrm>
            <a:off x="7454838" y="1421550"/>
            <a:ext cx="492678" cy="560744"/>
          </a:xfrm>
          <a:custGeom>
            <a:avLst/>
            <a:gdLst/>
            <a:ahLst/>
            <a:cxnLst/>
            <a:rect l="l" t="t" r="r" b="b"/>
            <a:pathLst>
              <a:path w="9996" h="11377" extrusionOk="0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0"/>
          <p:cNvSpPr/>
          <p:nvPr/>
        </p:nvSpPr>
        <p:spPr>
          <a:xfrm>
            <a:off x="8450800" y="1033725"/>
            <a:ext cx="234769" cy="21340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0"/>
          <p:cNvSpPr/>
          <p:nvPr/>
        </p:nvSpPr>
        <p:spPr>
          <a:xfrm>
            <a:off x="6959500" y="-128662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0"/>
          <p:cNvSpPr/>
          <p:nvPr/>
        </p:nvSpPr>
        <p:spPr>
          <a:xfrm>
            <a:off x="7576425" y="-275812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0"/>
          <p:cNvSpPr/>
          <p:nvPr/>
        </p:nvSpPr>
        <p:spPr>
          <a:xfrm rot="-7519241">
            <a:off x="6423644" y="4486689"/>
            <a:ext cx="1233931" cy="1173076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>
            <a:off x="8623775" y="3106263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24242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550" y="445025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550" y="1152475"/>
            <a:ext cx="8121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uizard.io/prototypes/9ov68PB80KswOd9aZzmG/player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scrummasterjules/CSC431_Team13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5"/>
          <p:cNvSpPr txBox="1">
            <a:spLocks noGrp="1"/>
          </p:cNvSpPr>
          <p:nvPr>
            <p:ph type="ctrTitle"/>
          </p:nvPr>
        </p:nvSpPr>
        <p:spPr>
          <a:xfrm>
            <a:off x="1022075" y="1670175"/>
            <a:ext cx="2177100" cy="16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100" b="1"/>
              <a:t>COR</a:t>
            </a:r>
            <a:endParaRPr sz="10100" b="1"/>
          </a:p>
        </p:txBody>
      </p:sp>
      <p:sp>
        <p:nvSpPr>
          <p:cNvPr id="333" name="Google Shape;333;p35"/>
          <p:cNvSpPr/>
          <p:nvPr/>
        </p:nvSpPr>
        <p:spPr>
          <a:xfrm>
            <a:off x="-566187" y="-423762"/>
            <a:ext cx="5253870" cy="5891164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35"/>
          <p:cNvSpPr txBox="1"/>
          <p:nvPr/>
        </p:nvSpPr>
        <p:spPr>
          <a:xfrm>
            <a:off x="682275" y="2923575"/>
            <a:ext cx="49971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Julia Eisner</a:t>
            </a:r>
            <a:endParaRPr sz="11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TC McCaffrey</a:t>
            </a:r>
            <a:endParaRPr sz="11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Jeffrey Hudak</a:t>
            </a:r>
            <a:endParaRPr sz="11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35" name="Google Shape;335;p35"/>
          <p:cNvPicPr preferRelativeResize="0"/>
          <p:nvPr/>
        </p:nvPicPr>
        <p:blipFill rotWithShape="1">
          <a:blip r:embed="rId4">
            <a:alphaModFix/>
          </a:blip>
          <a:srcRect l="4412" t="11721" r="295" b="5852"/>
          <a:stretch/>
        </p:blipFill>
        <p:spPr>
          <a:xfrm>
            <a:off x="682263" y="1670175"/>
            <a:ext cx="2856726" cy="125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4"/>
          <p:cNvSpPr txBox="1">
            <a:spLocks noGrp="1"/>
          </p:cNvSpPr>
          <p:nvPr>
            <p:ph type="title"/>
          </p:nvPr>
        </p:nvSpPr>
        <p:spPr>
          <a:xfrm>
            <a:off x="702725" y="1125225"/>
            <a:ext cx="3793200" cy="28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A9B9"/>
                </a:solidFill>
              </a:rPr>
              <a:t>EXPERIENCE</a:t>
            </a:r>
            <a:endParaRPr dirty="0">
              <a:solidFill>
                <a:srgbClr val="F3A9B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200" u="sng" dirty="0">
                <a:solidFill>
                  <a:srgbClr val="F3A9B9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COR</a:t>
            </a:r>
            <a:endParaRPr sz="9200" dirty="0">
              <a:solidFill>
                <a:srgbClr val="F3A9B9"/>
              </a:solidFill>
            </a:endParaRPr>
          </a:p>
        </p:txBody>
      </p:sp>
      <p:sp>
        <p:nvSpPr>
          <p:cNvPr id="452" name="Google Shape;452;p44"/>
          <p:cNvSpPr txBox="1">
            <a:spLocks noGrp="1"/>
          </p:cNvSpPr>
          <p:nvPr>
            <p:ph type="title"/>
          </p:nvPr>
        </p:nvSpPr>
        <p:spPr>
          <a:xfrm>
            <a:off x="4648077" y="3726000"/>
            <a:ext cx="3793200" cy="28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2"/>
                </a:solidFill>
              </a:rPr>
              <a:t>Documentation can be found here: </a:t>
            </a:r>
            <a:r>
              <a:rPr lang="en" sz="1200" u="sng" dirty="0">
                <a:solidFill>
                  <a:schemeClr val="hlink"/>
                </a:solidFill>
                <a:hlinkClick r:id="rId4"/>
              </a:rPr>
              <a:t>https://github.com/scrummasterjules/CSC431_Team13</a:t>
            </a:r>
            <a:endParaRPr sz="1200" dirty="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6"/>
          <p:cNvSpPr txBox="1">
            <a:spLocks noGrp="1"/>
          </p:cNvSpPr>
          <p:nvPr>
            <p:ph type="body" idx="1"/>
          </p:nvPr>
        </p:nvSpPr>
        <p:spPr>
          <a:xfrm>
            <a:off x="746900" y="1534925"/>
            <a:ext cx="3400200" cy="28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 smarter, more modern way to stay healthy and train with your community.</a:t>
            </a:r>
            <a:endParaRPr sz="15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/>
              <a:t>COR is a mobile app that incorporates your </a:t>
            </a:r>
            <a:r>
              <a:rPr lang="en" sz="1300" b="1"/>
              <a:t>personal health statistic data</a:t>
            </a:r>
            <a:r>
              <a:rPr lang="en" sz="1300"/>
              <a:t> and gives users </a:t>
            </a:r>
            <a:r>
              <a:rPr lang="en" sz="1300" b="1"/>
              <a:t>customized health and training recommendations.</a:t>
            </a:r>
            <a:endParaRPr sz="130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/>
              <a:t>COR encourages </a:t>
            </a:r>
            <a:r>
              <a:rPr lang="en" sz="1300" b="1"/>
              <a:t>collaboration within your community</a:t>
            </a:r>
            <a:r>
              <a:rPr lang="en" sz="1300"/>
              <a:t> by offering events and messaging platforms so like-minded people can </a:t>
            </a:r>
            <a:r>
              <a:rPr lang="en" sz="1300" b="1"/>
              <a:t>meet up and enjoy wellness activities together.</a:t>
            </a:r>
            <a:r>
              <a:rPr lang="en" sz="1300"/>
              <a:t> </a:t>
            </a:r>
            <a:endParaRPr sz="1300"/>
          </a:p>
        </p:txBody>
      </p:sp>
      <p:sp>
        <p:nvSpPr>
          <p:cNvPr id="341" name="Google Shape;341;p36"/>
          <p:cNvSpPr txBox="1">
            <a:spLocks noGrp="1"/>
          </p:cNvSpPr>
          <p:nvPr>
            <p:ph type="title"/>
          </p:nvPr>
        </p:nvSpPr>
        <p:spPr>
          <a:xfrm>
            <a:off x="713650" y="962213"/>
            <a:ext cx="32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A9B9"/>
                </a:solidFill>
              </a:rPr>
              <a:t>What is COR?</a:t>
            </a:r>
            <a:endParaRPr>
              <a:solidFill>
                <a:srgbClr val="F3A9B9"/>
              </a:solidFill>
            </a:endParaRPr>
          </a:p>
        </p:txBody>
      </p:sp>
      <p:grpSp>
        <p:nvGrpSpPr>
          <p:cNvPr id="342" name="Google Shape;342;p36"/>
          <p:cNvGrpSpPr/>
          <p:nvPr/>
        </p:nvGrpSpPr>
        <p:grpSpPr>
          <a:xfrm>
            <a:off x="4810725" y="0"/>
            <a:ext cx="4333276" cy="5143501"/>
            <a:chOff x="4810725" y="0"/>
            <a:chExt cx="4333276" cy="5143501"/>
          </a:xfrm>
        </p:grpSpPr>
        <p:pic>
          <p:nvPicPr>
            <p:cNvPr id="343" name="Google Shape;343;p36"/>
            <p:cNvPicPr preferRelativeResize="0"/>
            <p:nvPr/>
          </p:nvPicPr>
          <p:blipFill rotWithShape="1">
            <a:blip r:embed="rId3">
              <a:alphaModFix/>
            </a:blip>
            <a:srcRect r="43807"/>
            <a:stretch/>
          </p:blipFill>
          <p:spPr>
            <a:xfrm>
              <a:off x="4810725" y="0"/>
              <a:ext cx="4333276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4" name="Google Shape;344;p36"/>
            <p:cNvSpPr/>
            <p:nvPr/>
          </p:nvSpPr>
          <p:spPr>
            <a:xfrm>
              <a:off x="4810763" y="0"/>
              <a:ext cx="4333200" cy="5143500"/>
            </a:xfrm>
            <a:prstGeom prst="rect">
              <a:avLst/>
            </a:prstGeom>
            <a:solidFill>
              <a:schemeClr val="dk1">
                <a:alpha val="156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7"/>
          <p:cNvSpPr txBox="1">
            <a:spLocks noGrp="1"/>
          </p:cNvSpPr>
          <p:nvPr>
            <p:ph type="body" idx="1"/>
          </p:nvPr>
        </p:nvSpPr>
        <p:spPr>
          <a:xfrm>
            <a:off x="4376925" y="1548761"/>
            <a:ext cx="3292200" cy="21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will be using a 3 Tiered Architecture to implement COR.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will be comprised of a </a:t>
            </a:r>
            <a:r>
              <a:rPr lang="en" b="1"/>
              <a:t>client layer</a:t>
            </a:r>
            <a:r>
              <a:rPr lang="en"/>
              <a:t>, </a:t>
            </a:r>
            <a:r>
              <a:rPr lang="en" b="1"/>
              <a:t>service layer</a:t>
            </a:r>
            <a:r>
              <a:rPr lang="en"/>
              <a:t>, and a </a:t>
            </a:r>
            <a:r>
              <a:rPr lang="en" b="1"/>
              <a:t>database layer</a:t>
            </a:r>
            <a:r>
              <a:rPr lang="en"/>
              <a:t>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architecture allows the user to interact with the system while allowing for data storage on the backend.</a:t>
            </a:r>
            <a:endParaRPr/>
          </a:p>
        </p:txBody>
      </p:sp>
      <p:sp>
        <p:nvSpPr>
          <p:cNvPr id="350" name="Google Shape;350;p37"/>
          <p:cNvSpPr txBox="1">
            <a:spLocks noGrp="1"/>
          </p:cNvSpPr>
          <p:nvPr>
            <p:ph type="title"/>
          </p:nvPr>
        </p:nvSpPr>
        <p:spPr>
          <a:xfrm>
            <a:off x="4376925" y="976050"/>
            <a:ext cx="329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A9B9"/>
                </a:solidFill>
              </a:rPr>
              <a:t>System Overview</a:t>
            </a:r>
            <a:endParaRPr>
              <a:solidFill>
                <a:srgbClr val="F3A9B9"/>
              </a:solidFill>
            </a:endParaRPr>
          </a:p>
        </p:txBody>
      </p:sp>
      <p:sp>
        <p:nvSpPr>
          <p:cNvPr id="351" name="Google Shape;351;p37"/>
          <p:cNvSpPr/>
          <p:nvPr/>
        </p:nvSpPr>
        <p:spPr>
          <a:xfrm>
            <a:off x="2358891" y="1534616"/>
            <a:ext cx="1452070" cy="1642577"/>
          </a:xfrm>
          <a:custGeom>
            <a:avLst/>
            <a:gdLst/>
            <a:ahLst/>
            <a:cxnLst/>
            <a:rect l="l" t="t" r="r" b="b"/>
            <a:pathLst>
              <a:path w="89400" h="101129" extrusionOk="0">
                <a:moveTo>
                  <a:pt x="89375" y="72056"/>
                </a:moveTo>
                <a:cubicBezTo>
                  <a:pt x="89400" y="74186"/>
                  <a:pt x="88297" y="76191"/>
                  <a:pt x="86467" y="77269"/>
                </a:cubicBezTo>
                <a:lnTo>
                  <a:pt x="77720" y="82507"/>
                </a:lnTo>
                <a:lnTo>
                  <a:pt x="69750" y="87269"/>
                </a:lnTo>
                <a:lnTo>
                  <a:pt x="68347" y="88096"/>
                </a:lnTo>
                <a:lnTo>
                  <a:pt x="67846" y="88397"/>
                </a:lnTo>
                <a:lnTo>
                  <a:pt x="48422" y="100001"/>
                </a:lnTo>
                <a:cubicBezTo>
                  <a:pt x="46592" y="101079"/>
                  <a:pt x="44312" y="101129"/>
                  <a:pt x="42457" y="100076"/>
                </a:cubicBezTo>
                <a:lnTo>
                  <a:pt x="3760" y="78497"/>
                </a:lnTo>
                <a:cubicBezTo>
                  <a:pt x="1905" y="77469"/>
                  <a:pt x="727" y="75515"/>
                  <a:pt x="702" y="73384"/>
                </a:cubicBezTo>
                <a:lnTo>
                  <a:pt x="26" y="29073"/>
                </a:lnTo>
                <a:cubicBezTo>
                  <a:pt x="1" y="26943"/>
                  <a:pt x="1103" y="24938"/>
                  <a:pt x="2933" y="23860"/>
                </a:cubicBezTo>
                <a:lnTo>
                  <a:pt x="40978" y="1128"/>
                </a:lnTo>
                <a:cubicBezTo>
                  <a:pt x="42808" y="25"/>
                  <a:pt x="45089" y="0"/>
                  <a:pt x="46968" y="1028"/>
                </a:cubicBezTo>
                <a:lnTo>
                  <a:pt x="85665" y="22632"/>
                </a:lnTo>
                <a:cubicBezTo>
                  <a:pt x="87520" y="23660"/>
                  <a:pt x="88698" y="25614"/>
                  <a:pt x="88723" y="27745"/>
                </a:cubicBezTo>
                <a:lnTo>
                  <a:pt x="89375" y="72056"/>
                </a:lnTo>
              </a:path>
            </a:pathLst>
          </a:custGeom>
          <a:solidFill>
            <a:srgbClr val="F3A9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7"/>
          <p:cNvSpPr/>
          <p:nvPr/>
        </p:nvSpPr>
        <p:spPr>
          <a:xfrm>
            <a:off x="2727728" y="1705400"/>
            <a:ext cx="893559" cy="1420917"/>
          </a:xfrm>
          <a:custGeom>
            <a:avLst/>
            <a:gdLst/>
            <a:ahLst/>
            <a:cxnLst/>
            <a:rect l="l" t="t" r="r" b="b"/>
            <a:pathLst>
              <a:path w="55014" h="87482" extrusionOk="0">
                <a:moveTo>
                  <a:pt x="28171" y="24248"/>
                </a:moveTo>
                <a:lnTo>
                  <a:pt x="37946" y="24850"/>
                </a:lnTo>
                <a:cubicBezTo>
                  <a:pt x="35339" y="27256"/>
                  <a:pt x="31931" y="36830"/>
                  <a:pt x="31931" y="36830"/>
                </a:cubicBezTo>
                <a:lnTo>
                  <a:pt x="30477" y="36178"/>
                </a:lnTo>
                <a:cubicBezTo>
                  <a:pt x="30190" y="36064"/>
                  <a:pt x="29931" y="36015"/>
                  <a:pt x="29698" y="36015"/>
                </a:cubicBezTo>
                <a:cubicBezTo>
                  <a:pt x="28414" y="36015"/>
                  <a:pt x="27904" y="37491"/>
                  <a:pt x="27871" y="37628"/>
                </a:cubicBezTo>
                <a:lnTo>
                  <a:pt x="27871" y="37628"/>
                </a:lnTo>
                <a:cubicBezTo>
                  <a:pt x="28747" y="33645"/>
                  <a:pt x="28547" y="30614"/>
                  <a:pt x="28547" y="30614"/>
                </a:cubicBezTo>
                <a:cubicBezTo>
                  <a:pt x="28447" y="26479"/>
                  <a:pt x="28171" y="24248"/>
                  <a:pt x="28171" y="24248"/>
                </a:cubicBezTo>
                <a:close/>
                <a:moveTo>
                  <a:pt x="22377" y="0"/>
                </a:moveTo>
                <a:cubicBezTo>
                  <a:pt x="20370" y="0"/>
                  <a:pt x="18465" y="643"/>
                  <a:pt x="17344" y="2344"/>
                </a:cubicBezTo>
                <a:cubicBezTo>
                  <a:pt x="16049" y="1387"/>
                  <a:pt x="14373" y="858"/>
                  <a:pt x="12745" y="858"/>
                </a:cubicBezTo>
                <a:cubicBezTo>
                  <a:pt x="12326" y="858"/>
                  <a:pt x="11910" y="893"/>
                  <a:pt x="11504" y="965"/>
                </a:cubicBezTo>
                <a:cubicBezTo>
                  <a:pt x="11053" y="1040"/>
                  <a:pt x="10602" y="1191"/>
                  <a:pt x="10176" y="1366"/>
                </a:cubicBezTo>
                <a:cubicBezTo>
                  <a:pt x="8647" y="2018"/>
                  <a:pt x="7595" y="3271"/>
                  <a:pt x="7244" y="4875"/>
                </a:cubicBezTo>
                <a:cubicBezTo>
                  <a:pt x="7168" y="5176"/>
                  <a:pt x="7143" y="5451"/>
                  <a:pt x="7143" y="5727"/>
                </a:cubicBezTo>
                <a:lnTo>
                  <a:pt x="1128" y="5727"/>
                </a:lnTo>
                <a:cubicBezTo>
                  <a:pt x="326" y="5727"/>
                  <a:pt x="1" y="6303"/>
                  <a:pt x="402" y="6980"/>
                </a:cubicBezTo>
                <a:cubicBezTo>
                  <a:pt x="402" y="6980"/>
                  <a:pt x="1404" y="8709"/>
                  <a:pt x="3384" y="8835"/>
                </a:cubicBezTo>
                <a:cubicBezTo>
                  <a:pt x="4412" y="8885"/>
                  <a:pt x="6216" y="8885"/>
                  <a:pt x="7745" y="8885"/>
                </a:cubicBezTo>
                <a:cubicBezTo>
                  <a:pt x="7770" y="9010"/>
                  <a:pt x="7820" y="9136"/>
                  <a:pt x="7845" y="9286"/>
                </a:cubicBezTo>
                <a:cubicBezTo>
                  <a:pt x="7895" y="9612"/>
                  <a:pt x="7895" y="9963"/>
                  <a:pt x="7845" y="10288"/>
                </a:cubicBezTo>
                <a:cubicBezTo>
                  <a:pt x="7795" y="10439"/>
                  <a:pt x="7770" y="10564"/>
                  <a:pt x="7720" y="10689"/>
                </a:cubicBezTo>
                <a:cubicBezTo>
                  <a:pt x="7595" y="11015"/>
                  <a:pt x="7068" y="11542"/>
                  <a:pt x="7043" y="11842"/>
                </a:cubicBezTo>
                <a:cubicBezTo>
                  <a:pt x="6993" y="12694"/>
                  <a:pt x="8321" y="12895"/>
                  <a:pt x="7920" y="13672"/>
                </a:cubicBezTo>
                <a:cubicBezTo>
                  <a:pt x="8296" y="13998"/>
                  <a:pt x="8021" y="14549"/>
                  <a:pt x="8672" y="14574"/>
                </a:cubicBezTo>
                <a:cubicBezTo>
                  <a:pt x="8873" y="15251"/>
                  <a:pt x="8973" y="16153"/>
                  <a:pt x="9650" y="16579"/>
                </a:cubicBezTo>
                <a:cubicBezTo>
                  <a:pt x="9976" y="16780"/>
                  <a:pt x="10326" y="16861"/>
                  <a:pt x="10680" y="16861"/>
                </a:cubicBezTo>
                <a:cubicBezTo>
                  <a:pt x="11034" y="16861"/>
                  <a:pt x="11392" y="16780"/>
                  <a:pt x="11730" y="16654"/>
                </a:cubicBezTo>
                <a:cubicBezTo>
                  <a:pt x="12331" y="16654"/>
                  <a:pt x="12933" y="16679"/>
                  <a:pt x="13534" y="16905"/>
                </a:cubicBezTo>
                <a:cubicBezTo>
                  <a:pt x="15940" y="17832"/>
                  <a:pt x="13935" y="19637"/>
                  <a:pt x="13384" y="21116"/>
                </a:cubicBezTo>
                <a:cubicBezTo>
                  <a:pt x="13033" y="22018"/>
                  <a:pt x="13209" y="23020"/>
                  <a:pt x="13083" y="23973"/>
                </a:cubicBezTo>
                <a:cubicBezTo>
                  <a:pt x="12883" y="25176"/>
                  <a:pt x="12382" y="26253"/>
                  <a:pt x="12056" y="27406"/>
                </a:cubicBezTo>
                <a:cubicBezTo>
                  <a:pt x="11229" y="30263"/>
                  <a:pt x="12256" y="31416"/>
                  <a:pt x="13534" y="33822"/>
                </a:cubicBezTo>
                <a:cubicBezTo>
                  <a:pt x="13635" y="33998"/>
                  <a:pt x="13735" y="34173"/>
                  <a:pt x="13810" y="34374"/>
                </a:cubicBezTo>
                <a:cubicBezTo>
                  <a:pt x="13585" y="34274"/>
                  <a:pt x="13359" y="34173"/>
                  <a:pt x="13158" y="34098"/>
                </a:cubicBezTo>
                <a:cubicBezTo>
                  <a:pt x="11930" y="33572"/>
                  <a:pt x="9775" y="33396"/>
                  <a:pt x="9023" y="32845"/>
                </a:cubicBezTo>
                <a:cubicBezTo>
                  <a:pt x="9123" y="31717"/>
                  <a:pt x="8873" y="30965"/>
                  <a:pt x="8296" y="30113"/>
                </a:cubicBezTo>
                <a:cubicBezTo>
                  <a:pt x="7920" y="29562"/>
                  <a:pt x="6517" y="28409"/>
                  <a:pt x="5815" y="28384"/>
                </a:cubicBezTo>
                <a:cubicBezTo>
                  <a:pt x="4011" y="28384"/>
                  <a:pt x="1780" y="32269"/>
                  <a:pt x="3334" y="33672"/>
                </a:cubicBezTo>
                <a:cubicBezTo>
                  <a:pt x="6943" y="36980"/>
                  <a:pt x="11229" y="38660"/>
                  <a:pt x="15590" y="40715"/>
                </a:cubicBezTo>
                <a:cubicBezTo>
                  <a:pt x="15640" y="40940"/>
                  <a:pt x="15690" y="41191"/>
                  <a:pt x="15765" y="41416"/>
                </a:cubicBezTo>
                <a:cubicBezTo>
                  <a:pt x="16467" y="44073"/>
                  <a:pt x="17419" y="46780"/>
                  <a:pt x="17870" y="49487"/>
                </a:cubicBezTo>
                <a:cubicBezTo>
                  <a:pt x="18647" y="54148"/>
                  <a:pt x="14813" y="58359"/>
                  <a:pt x="12231" y="61868"/>
                </a:cubicBezTo>
                <a:cubicBezTo>
                  <a:pt x="11204" y="63271"/>
                  <a:pt x="8923" y="65402"/>
                  <a:pt x="7620" y="67582"/>
                </a:cubicBezTo>
                <a:cubicBezTo>
                  <a:pt x="7620" y="67582"/>
                  <a:pt x="5965" y="70113"/>
                  <a:pt x="5665" y="72519"/>
                </a:cubicBezTo>
                <a:lnTo>
                  <a:pt x="6341" y="82093"/>
                </a:lnTo>
                <a:lnTo>
                  <a:pt x="15991" y="87482"/>
                </a:lnTo>
                <a:cubicBezTo>
                  <a:pt x="15991" y="87482"/>
                  <a:pt x="17795" y="83622"/>
                  <a:pt x="15464" y="75502"/>
                </a:cubicBezTo>
                <a:cubicBezTo>
                  <a:pt x="15865" y="75076"/>
                  <a:pt x="16216" y="74524"/>
                  <a:pt x="16692" y="73973"/>
                </a:cubicBezTo>
                <a:cubicBezTo>
                  <a:pt x="19524" y="70840"/>
                  <a:pt x="22908" y="68309"/>
                  <a:pt x="26066" y="65527"/>
                </a:cubicBezTo>
                <a:cubicBezTo>
                  <a:pt x="26717" y="66529"/>
                  <a:pt x="27444" y="67507"/>
                  <a:pt x="28146" y="68459"/>
                </a:cubicBezTo>
                <a:cubicBezTo>
                  <a:pt x="29850" y="70715"/>
                  <a:pt x="31404" y="73071"/>
                  <a:pt x="33434" y="75001"/>
                </a:cubicBezTo>
                <a:cubicBezTo>
                  <a:pt x="34387" y="75928"/>
                  <a:pt x="35464" y="76880"/>
                  <a:pt x="36743" y="77281"/>
                </a:cubicBezTo>
                <a:cubicBezTo>
                  <a:pt x="38121" y="77682"/>
                  <a:pt x="39625" y="77482"/>
                  <a:pt x="41053" y="77632"/>
                </a:cubicBezTo>
                <a:cubicBezTo>
                  <a:pt x="41316" y="77655"/>
                  <a:pt x="41618" y="77661"/>
                  <a:pt x="41941" y="77661"/>
                </a:cubicBezTo>
                <a:cubicBezTo>
                  <a:pt x="42292" y="77661"/>
                  <a:pt x="42667" y="77654"/>
                  <a:pt x="43040" y="77654"/>
                </a:cubicBezTo>
                <a:cubicBezTo>
                  <a:pt x="43831" y="77654"/>
                  <a:pt x="44613" y="77686"/>
                  <a:pt x="45139" y="77883"/>
                </a:cubicBezTo>
                <a:cubicBezTo>
                  <a:pt x="45164" y="77908"/>
                  <a:pt x="45189" y="77908"/>
                  <a:pt x="45214" y="77933"/>
                </a:cubicBezTo>
                <a:cubicBezTo>
                  <a:pt x="45364" y="77808"/>
                  <a:pt x="45489" y="77682"/>
                  <a:pt x="45640" y="77582"/>
                </a:cubicBezTo>
                <a:cubicBezTo>
                  <a:pt x="46066" y="77281"/>
                  <a:pt x="46542" y="77006"/>
                  <a:pt x="47043" y="76755"/>
                </a:cubicBezTo>
                <a:lnTo>
                  <a:pt x="55013" y="71993"/>
                </a:lnTo>
                <a:cubicBezTo>
                  <a:pt x="52298" y="70725"/>
                  <a:pt x="48704" y="69800"/>
                  <a:pt x="45376" y="69800"/>
                </a:cubicBezTo>
                <a:cubicBezTo>
                  <a:pt x="44034" y="69800"/>
                  <a:pt x="42735" y="69950"/>
                  <a:pt x="41555" y="70289"/>
                </a:cubicBezTo>
                <a:cubicBezTo>
                  <a:pt x="41129" y="68309"/>
                  <a:pt x="40377" y="66279"/>
                  <a:pt x="39449" y="64349"/>
                </a:cubicBezTo>
                <a:lnTo>
                  <a:pt x="42432" y="64349"/>
                </a:lnTo>
                <a:cubicBezTo>
                  <a:pt x="42758" y="64349"/>
                  <a:pt x="43033" y="64073"/>
                  <a:pt x="43033" y="63722"/>
                </a:cubicBezTo>
                <a:cubicBezTo>
                  <a:pt x="43033" y="63396"/>
                  <a:pt x="42758" y="63121"/>
                  <a:pt x="42432" y="63121"/>
                </a:cubicBezTo>
                <a:lnTo>
                  <a:pt x="38823" y="63121"/>
                </a:lnTo>
                <a:cubicBezTo>
                  <a:pt x="38447" y="62444"/>
                  <a:pt x="38071" y="61767"/>
                  <a:pt x="37645" y="61141"/>
                </a:cubicBezTo>
                <a:lnTo>
                  <a:pt x="46342" y="61141"/>
                </a:lnTo>
                <a:cubicBezTo>
                  <a:pt x="46818" y="61141"/>
                  <a:pt x="47194" y="60740"/>
                  <a:pt x="47194" y="60289"/>
                </a:cubicBezTo>
                <a:cubicBezTo>
                  <a:pt x="47194" y="59813"/>
                  <a:pt x="46818" y="59437"/>
                  <a:pt x="46342" y="59437"/>
                </a:cubicBezTo>
                <a:lnTo>
                  <a:pt x="36517" y="59437"/>
                </a:lnTo>
                <a:cubicBezTo>
                  <a:pt x="36091" y="58885"/>
                  <a:pt x="35690" y="58334"/>
                  <a:pt x="35264" y="57833"/>
                </a:cubicBezTo>
                <a:cubicBezTo>
                  <a:pt x="34813" y="57306"/>
                  <a:pt x="34261" y="56730"/>
                  <a:pt x="33660" y="56178"/>
                </a:cubicBezTo>
                <a:cubicBezTo>
                  <a:pt x="34261" y="54474"/>
                  <a:pt x="34437" y="52619"/>
                  <a:pt x="33961" y="50840"/>
                </a:cubicBezTo>
                <a:cubicBezTo>
                  <a:pt x="33660" y="49662"/>
                  <a:pt x="33108" y="48609"/>
                  <a:pt x="32507" y="47557"/>
                </a:cubicBezTo>
                <a:lnTo>
                  <a:pt x="37670" y="47557"/>
                </a:lnTo>
                <a:cubicBezTo>
                  <a:pt x="38021" y="47557"/>
                  <a:pt x="38296" y="47256"/>
                  <a:pt x="38296" y="46930"/>
                </a:cubicBezTo>
                <a:cubicBezTo>
                  <a:pt x="38296" y="46579"/>
                  <a:pt x="38021" y="46304"/>
                  <a:pt x="37670" y="46304"/>
                </a:cubicBezTo>
                <a:lnTo>
                  <a:pt x="31830" y="46304"/>
                </a:lnTo>
                <a:cubicBezTo>
                  <a:pt x="31580" y="45878"/>
                  <a:pt x="31354" y="45426"/>
                  <a:pt x="31154" y="44975"/>
                </a:cubicBezTo>
                <a:lnTo>
                  <a:pt x="43835" y="44975"/>
                </a:lnTo>
                <a:cubicBezTo>
                  <a:pt x="44312" y="44975"/>
                  <a:pt x="44687" y="44599"/>
                  <a:pt x="44687" y="44123"/>
                </a:cubicBezTo>
                <a:cubicBezTo>
                  <a:pt x="44687" y="43647"/>
                  <a:pt x="44312" y="43271"/>
                  <a:pt x="43835" y="43271"/>
                </a:cubicBezTo>
                <a:lnTo>
                  <a:pt x="31504" y="43271"/>
                </a:lnTo>
                <a:cubicBezTo>
                  <a:pt x="33309" y="42820"/>
                  <a:pt x="34036" y="41542"/>
                  <a:pt x="34311" y="39512"/>
                </a:cubicBezTo>
                <a:cubicBezTo>
                  <a:pt x="34637" y="37056"/>
                  <a:pt x="36567" y="35827"/>
                  <a:pt x="37996" y="33847"/>
                </a:cubicBezTo>
                <a:cubicBezTo>
                  <a:pt x="39850" y="31316"/>
                  <a:pt x="41555" y="28659"/>
                  <a:pt x="42808" y="25777"/>
                </a:cubicBezTo>
                <a:cubicBezTo>
                  <a:pt x="43986" y="23096"/>
                  <a:pt x="42958" y="21993"/>
                  <a:pt x="40477" y="20840"/>
                </a:cubicBezTo>
                <a:cubicBezTo>
                  <a:pt x="40151" y="20690"/>
                  <a:pt x="39825" y="20564"/>
                  <a:pt x="39499" y="20414"/>
                </a:cubicBezTo>
                <a:lnTo>
                  <a:pt x="42106" y="20414"/>
                </a:lnTo>
                <a:cubicBezTo>
                  <a:pt x="42457" y="20414"/>
                  <a:pt x="42733" y="20138"/>
                  <a:pt x="42733" y="19787"/>
                </a:cubicBezTo>
                <a:cubicBezTo>
                  <a:pt x="42733" y="19461"/>
                  <a:pt x="42457" y="19186"/>
                  <a:pt x="42106" y="19186"/>
                </a:cubicBezTo>
                <a:lnTo>
                  <a:pt x="36517" y="19186"/>
                </a:lnTo>
                <a:cubicBezTo>
                  <a:pt x="35289" y="18684"/>
                  <a:pt x="34036" y="18233"/>
                  <a:pt x="32758" y="17832"/>
                </a:cubicBezTo>
                <a:lnTo>
                  <a:pt x="42231" y="17832"/>
                </a:lnTo>
                <a:cubicBezTo>
                  <a:pt x="42708" y="17832"/>
                  <a:pt x="43083" y="17456"/>
                  <a:pt x="43083" y="16980"/>
                </a:cubicBezTo>
                <a:cubicBezTo>
                  <a:pt x="43083" y="16529"/>
                  <a:pt x="42708" y="16153"/>
                  <a:pt x="42231" y="16153"/>
                </a:cubicBezTo>
                <a:lnTo>
                  <a:pt x="27444" y="16153"/>
                </a:lnTo>
                <a:cubicBezTo>
                  <a:pt x="27294" y="16153"/>
                  <a:pt x="27169" y="16178"/>
                  <a:pt x="27043" y="16253"/>
                </a:cubicBezTo>
                <a:cubicBezTo>
                  <a:pt x="26041" y="16028"/>
                  <a:pt x="25038" y="15852"/>
                  <a:pt x="24061" y="15677"/>
                </a:cubicBezTo>
                <a:cubicBezTo>
                  <a:pt x="20978" y="15201"/>
                  <a:pt x="19850" y="14324"/>
                  <a:pt x="19850" y="11141"/>
                </a:cubicBezTo>
                <a:cubicBezTo>
                  <a:pt x="19850" y="9436"/>
                  <a:pt x="20076" y="7682"/>
                  <a:pt x="19750" y="6053"/>
                </a:cubicBezTo>
                <a:lnTo>
                  <a:pt x="19750" y="6053"/>
                </a:lnTo>
                <a:cubicBezTo>
                  <a:pt x="20527" y="6479"/>
                  <a:pt x="21329" y="6730"/>
                  <a:pt x="22131" y="6730"/>
                </a:cubicBezTo>
                <a:cubicBezTo>
                  <a:pt x="22872" y="6719"/>
                  <a:pt x="23496" y="6648"/>
                  <a:pt x="24089" y="6648"/>
                </a:cubicBezTo>
                <a:cubicBezTo>
                  <a:pt x="24920" y="6648"/>
                  <a:pt x="25692" y="6788"/>
                  <a:pt x="26642" y="7431"/>
                </a:cubicBezTo>
                <a:cubicBezTo>
                  <a:pt x="28896" y="8943"/>
                  <a:pt x="32455" y="10384"/>
                  <a:pt x="35678" y="10384"/>
                </a:cubicBezTo>
                <a:cubicBezTo>
                  <a:pt x="38226" y="10384"/>
                  <a:pt x="40564" y="9484"/>
                  <a:pt x="41880" y="7005"/>
                </a:cubicBezTo>
                <a:lnTo>
                  <a:pt x="41880" y="7005"/>
                </a:lnTo>
                <a:cubicBezTo>
                  <a:pt x="41134" y="7488"/>
                  <a:pt x="40291" y="7679"/>
                  <a:pt x="39424" y="7679"/>
                </a:cubicBezTo>
                <a:cubicBezTo>
                  <a:pt x="37906" y="7679"/>
                  <a:pt x="36315" y="7092"/>
                  <a:pt x="35038" y="6454"/>
                </a:cubicBezTo>
                <a:cubicBezTo>
                  <a:pt x="33610" y="5727"/>
                  <a:pt x="32181" y="4900"/>
                  <a:pt x="30928" y="3872"/>
                </a:cubicBezTo>
                <a:cubicBezTo>
                  <a:pt x="29951" y="3045"/>
                  <a:pt x="29123" y="2118"/>
                  <a:pt x="27971" y="1491"/>
                </a:cubicBezTo>
                <a:cubicBezTo>
                  <a:pt x="26449" y="631"/>
                  <a:pt x="24363" y="0"/>
                  <a:pt x="223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7"/>
          <p:cNvSpPr txBox="1">
            <a:spLocks noGrp="1"/>
          </p:cNvSpPr>
          <p:nvPr>
            <p:ph type="title" idx="4294967295"/>
          </p:nvPr>
        </p:nvSpPr>
        <p:spPr>
          <a:xfrm>
            <a:off x="1863775" y="3311875"/>
            <a:ext cx="244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FITNESS APP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8"/>
          <p:cNvSpPr/>
          <p:nvPr/>
        </p:nvSpPr>
        <p:spPr>
          <a:xfrm>
            <a:off x="5169559" y="518996"/>
            <a:ext cx="3974441" cy="450622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9" name="Google Shape;359;p38"/>
          <p:cNvSpPr txBox="1">
            <a:spLocks noGrp="1"/>
          </p:cNvSpPr>
          <p:nvPr>
            <p:ph type="title"/>
          </p:nvPr>
        </p:nvSpPr>
        <p:spPr>
          <a:xfrm>
            <a:off x="209600" y="836946"/>
            <a:ext cx="7722900" cy="4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3A9B9"/>
                </a:solidFill>
              </a:rPr>
              <a:t>System Diagram</a:t>
            </a:r>
            <a:endParaRPr sz="2200">
              <a:solidFill>
                <a:srgbClr val="F3A9B9"/>
              </a:solidFill>
            </a:endParaRPr>
          </a:p>
        </p:txBody>
      </p:sp>
      <p:sp>
        <p:nvSpPr>
          <p:cNvPr id="360" name="Google Shape;360;p38"/>
          <p:cNvSpPr txBox="1">
            <a:spLocks noGrp="1"/>
          </p:cNvSpPr>
          <p:nvPr>
            <p:ph type="title" idx="2"/>
          </p:nvPr>
        </p:nvSpPr>
        <p:spPr>
          <a:xfrm>
            <a:off x="6038676" y="987100"/>
            <a:ext cx="2274300" cy="4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A9B9"/>
                </a:solidFill>
              </a:rPr>
              <a:t>System Components</a:t>
            </a:r>
            <a:endParaRPr dirty="0">
              <a:solidFill>
                <a:srgbClr val="F3A9B9"/>
              </a:solidFill>
            </a:endParaRPr>
          </a:p>
        </p:txBody>
      </p:sp>
      <p:sp>
        <p:nvSpPr>
          <p:cNvPr id="361" name="Google Shape;361;p38"/>
          <p:cNvSpPr txBox="1">
            <a:spLocks noGrp="1"/>
          </p:cNvSpPr>
          <p:nvPr>
            <p:ph type="subTitle" idx="1"/>
          </p:nvPr>
        </p:nvSpPr>
        <p:spPr>
          <a:xfrm>
            <a:off x="5361364" y="1298946"/>
            <a:ext cx="3170385" cy="3555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ctr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200" b="1" u="sng" dirty="0"/>
              <a:t>Client layer</a:t>
            </a:r>
            <a:r>
              <a:rPr lang="en" sz="1200" dirty="0"/>
              <a:t>: the user interface; creating events, messaging other users, and taking on your next workout begins here.</a:t>
            </a:r>
            <a:endParaRPr sz="1200" dirty="0"/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 </a:t>
            </a:r>
            <a:endParaRPr sz="1200" dirty="0"/>
          </a:p>
          <a:p>
            <a:pPr marL="457200" lvl="0" indent="-311150" algn="ctr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200" b="1" u="sng" dirty="0"/>
              <a:t>Service layer</a:t>
            </a:r>
            <a:r>
              <a:rPr lang="en" sz="1200" dirty="0"/>
              <a:t>: is the functionality of app itself; the heavy lifting done behind the buttons built largely using Node.js to send and pull everything necessary from the databases to the client.</a:t>
            </a:r>
            <a:endParaRPr sz="1200" dirty="0"/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457200" lvl="0" indent="-311150" algn="ctr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200" b="1" u="sng" dirty="0"/>
              <a:t>Data layer</a:t>
            </a:r>
            <a:r>
              <a:rPr lang="en" sz="1200" dirty="0"/>
              <a:t>: the database that stores everything necessary about our user’s such as personal health data, created events, etc.</a:t>
            </a:r>
            <a:endParaRPr sz="1200" dirty="0"/>
          </a:p>
        </p:txBody>
      </p:sp>
      <p:sp>
        <p:nvSpPr>
          <p:cNvPr id="362" name="Google Shape;362;p38"/>
          <p:cNvSpPr/>
          <p:nvPr/>
        </p:nvSpPr>
        <p:spPr>
          <a:xfrm>
            <a:off x="5668850" y="-76200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3" name="Google Shape;36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51345"/>
            <a:ext cx="4960174" cy="2731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9"/>
          <p:cNvSpPr txBox="1">
            <a:spLocks noGrp="1"/>
          </p:cNvSpPr>
          <p:nvPr>
            <p:ph type="title"/>
          </p:nvPr>
        </p:nvSpPr>
        <p:spPr>
          <a:xfrm>
            <a:off x="628150" y="809896"/>
            <a:ext cx="77229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A9B9"/>
                </a:solidFill>
              </a:rPr>
              <a:t>Actors</a:t>
            </a:r>
            <a:endParaRPr>
              <a:solidFill>
                <a:srgbClr val="F3A9B9"/>
              </a:solidFill>
            </a:endParaRPr>
          </a:p>
        </p:txBody>
      </p:sp>
      <p:sp>
        <p:nvSpPr>
          <p:cNvPr id="369" name="Google Shape;369;p39"/>
          <p:cNvSpPr txBox="1">
            <a:spLocks noGrp="1"/>
          </p:cNvSpPr>
          <p:nvPr>
            <p:ph type="title" idx="2"/>
          </p:nvPr>
        </p:nvSpPr>
        <p:spPr>
          <a:xfrm>
            <a:off x="792975" y="1689024"/>
            <a:ext cx="2514600" cy="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A9B9"/>
                </a:solidFill>
              </a:rPr>
              <a:t>New Users</a:t>
            </a:r>
            <a:endParaRPr>
              <a:solidFill>
                <a:srgbClr val="F3A9B9"/>
              </a:solidFill>
            </a:endParaRPr>
          </a:p>
        </p:txBody>
      </p:sp>
      <p:sp>
        <p:nvSpPr>
          <p:cNvPr id="370" name="Google Shape;370;p39"/>
          <p:cNvSpPr txBox="1">
            <a:spLocks noGrp="1"/>
          </p:cNvSpPr>
          <p:nvPr>
            <p:ph type="subTitle" idx="1"/>
          </p:nvPr>
        </p:nvSpPr>
        <p:spPr>
          <a:xfrm>
            <a:off x="792975" y="1993524"/>
            <a:ext cx="25146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 who have not yet created a COR account.</a:t>
            </a:r>
            <a:endParaRPr/>
          </a:p>
        </p:txBody>
      </p:sp>
      <p:sp>
        <p:nvSpPr>
          <p:cNvPr id="371" name="Google Shape;371;p39"/>
          <p:cNvSpPr txBox="1">
            <a:spLocks noGrp="1"/>
          </p:cNvSpPr>
          <p:nvPr>
            <p:ph type="title" idx="3"/>
          </p:nvPr>
        </p:nvSpPr>
        <p:spPr>
          <a:xfrm>
            <a:off x="792975" y="3310649"/>
            <a:ext cx="2514600" cy="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A9B9"/>
                </a:solidFill>
              </a:rPr>
              <a:t>Registered Users</a:t>
            </a:r>
            <a:endParaRPr>
              <a:solidFill>
                <a:srgbClr val="F3A9B9"/>
              </a:solidFill>
            </a:endParaRPr>
          </a:p>
        </p:txBody>
      </p:sp>
      <p:sp>
        <p:nvSpPr>
          <p:cNvPr id="372" name="Google Shape;372;p39"/>
          <p:cNvSpPr txBox="1">
            <a:spLocks noGrp="1"/>
          </p:cNvSpPr>
          <p:nvPr>
            <p:ph type="subTitle" idx="4"/>
          </p:nvPr>
        </p:nvSpPr>
        <p:spPr>
          <a:xfrm>
            <a:off x="792975" y="3603845"/>
            <a:ext cx="25146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 that have an existing COR account.</a:t>
            </a:r>
            <a:endParaRPr/>
          </a:p>
        </p:txBody>
      </p:sp>
      <p:sp>
        <p:nvSpPr>
          <p:cNvPr id="373" name="Google Shape;373;p39"/>
          <p:cNvSpPr txBox="1">
            <a:spLocks noGrp="1"/>
          </p:cNvSpPr>
          <p:nvPr>
            <p:ph type="title" idx="5"/>
          </p:nvPr>
        </p:nvSpPr>
        <p:spPr>
          <a:xfrm>
            <a:off x="5836450" y="1654374"/>
            <a:ext cx="2514600" cy="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A9B9"/>
                </a:solidFill>
              </a:rPr>
              <a:t>Platform Server</a:t>
            </a:r>
            <a:endParaRPr>
              <a:solidFill>
                <a:srgbClr val="F3A9B9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6"/>
          </p:nvPr>
        </p:nvSpPr>
        <p:spPr>
          <a:xfrm>
            <a:off x="5886300" y="1938687"/>
            <a:ext cx="25146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Firebase includes a built-in cloud database and authentication for housing data. </a:t>
            </a:r>
            <a:endParaRPr/>
          </a:p>
        </p:txBody>
      </p:sp>
      <p:sp>
        <p:nvSpPr>
          <p:cNvPr id="375" name="Google Shape;375;p39"/>
          <p:cNvSpPr txBox="1">
            <a:spLocks noGrp="1"/>
          </p:cNvSpPr>
          <p:nvPr>
            <p:ph type="title" idx="7"/>
          </p:nvPr>
        </p:nvSpPr>
        <p:spPr>
          <a:xfrm>
            <a:off x="5836450" y="3269099"/>
            <a:ext cx="2514600" cy="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A9B9"/>
                </a:solidFill>
              </a:rPr>
              <a:t>Fitness Watch Server</a:t>
            </a:r>
            <a:endParaRPr>
              <a:solidFill>
                <a:srgbClr val="F3A9B9"/>
              </a:solidFill>
            </a:endParaRPr>
          </a:p>
        </p:txBody>
      </p:sp>
      <p:sp>
        <p:nvSpPr>
          <p:cNvPr id="376" name="Google Shape;376;p39"/>
          <p:cNvSpPr txBox="1">
            <a:spLocks noGrp="1"/>
          </p:cNvSpPr>
          <p:nvPr>
            <p:ph type="subTitle" idx="8"/>
          </p:nvPr>
        </p:nvSpPr>
        <p:spPr>
          <a:xfrm>
            <a:off x="5886300" y="3587125"/>
            <a:ext cx="2697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user’s fitness watch will be used to draw health data and statistics.</a:t>
            </a:r>
            <a:endParaRPr/>
          </a:p>
        </p:txBody>
      </p:sp>
      <p:sp>
        <p:nvSpPr>
          <p:cNvPr id="377" name="Google Shape;377;p39"/>
          <p:cNvSpPr/>
          <p:nvPr/>
        </p:nvSpPr>
        <p:spPr>
          <a:xfrm>
            <a:off x="3444553" y="1775675"/>
            <a:ext cx="823278" cy="950596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F3A9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242426"/>
              </a:solidFill>
            </a:endParaRPr>
          </a:p>
        </p:txBody>
      </p:sp>
      <p:sp>
        <p:nvSpPr>
          <p:cNvPr id="378" name="Google Shape;378;p39"/>
          <p:cNvSpPr/>
          <p:nvPr/>
        </p:nvSpPr>
        <p:spPr>
          <a:xfrm>
            <a:off x="4902903" y="1775675"/>
            <a:ext cx="823278" cy="950596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F3A9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highlight>
                <a:srgbClr val="F3A9B9"/>
              </a:highlight>
            </a:endParaRPr>
          </a:p>
        </p:txBody>
      </p:sp>
      <p:sp>
        <p:nvSpPr>
          <p:cNvPr id="379" name="Google Shape;379;p39"/>
          <p:cNvSpPr/>
          <p:nvPr/>
        </p:nvSpPr>
        <p:spPr>
          <a:xfrm>
            <a:off x="3444553" y="3409725"/>
            <a:ext cx="823278" cy="950596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F3A9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0" name="Google Shape;380;p39"/>
          <p:cNvSpPr/>
          <p:nvPr/>
        </p:nvSpPr>
        <p:spPr>
          <a:xfrm>
            <a:off x="4902903" y="3409725"/>
            <a:ext cx="823278" cy="950596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F3A9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381" name="Google Shape;381;p39"/>
          <p:cNvGrpSpPr/>
          <p:nvPr/>
        </p:nvGrpSpPr>
        <p:grpSpPr>
          <a:xfrm>
            <a:off x="5133200" y="2100881"/>
            <a:ext cx="362675" cy="300175"/>
            <a:chOff x="1740375" y="4172175"/>
            <a:chExt cx="362675" cy="300175"/>
          </a:xfrm>
        </p:grpSpPr>
        <p:sp>
          <p:nvSpPr>
            <p:cNvPr id="382" name="Google Shape;382;p39"/>
            <p:cNvSpPr/>
            <p:nvPr/>
          </p:nvSpPr>
          <p:spPr>
            <a:xfrm>
              <a:off x="1740375" y="4172175"/>
              <a:ext cx="362675" cy="300175"/>
            </a:xfrm>
            <a:custGeom>
              <a:avLst/>
              <a:gdLst/>
              <a:ahLst/>
              <a:cxnLst/>
              <a:rect l="l" t="t" r="r" b="b"/>
              <a:pathLst>
                <a:path w="14507" h="12007" extrusionOk="0">
                  <a:moveTo>
                    <a:pt x="13025" y="433"/>
                  </a:moveTo>
                  <a:cubicBezTo>
                    <a:pt x="13611" y="433"/>
                    <a:pt x="14105" y="927"/>
                    <a:pt x="14105" y="1513"/>
                  </a:cubicBezTo>
                  <a:lnTo>
                    <a:pt x="14105" y="2285"/>
                  </a:lnTo>
                  <a:lnTo>
                    <a:pt x="464" y="2285"/>
                  </a:lnTo>
                  <a:lnTo>
                    <a:pt x="464" y="1513"/>
                  </a:lnTo>
                  <a:cubicBezTo>
                    <a:pt x="464" y="927"/>
                    <a:pt x="927" y="433"/>
                    <a:pt x="1513" y="433"/>
                  </a:cubicBezTo>
                  <a:close/>
                  <a:moveTo>
                    <a:pt x="12531" y="9013"/>
                  </a:moveTo>
                  <a:lnTo>
                    <a:pt x="12531" y="11574"/>
                  </a:lnTo>
                  <a:lnTo>
                    <a:pt x="8025" y="11574"/>
                  </a:lnTo>
                  <a:lnTo>
                    <a:pt x="8025" y="9013"/>
                  </a:lnTo>
                  <a:close/>
                  <a:moveTo>
                    <a:pt x="1513" y="1"/>
                  </a:moveTo>
                  <a:cubicBezTo>
                    <a:pt x="680" y="1"/>
                    <a:pt x="1" y="680"/>
                    <a:pt x="32" y="1513"/>
                  </a:cubicBezTo>
                  <a:lnTo>
                    <a:pt x="32" y="8704"/>
                  </a:lnTo>
                  <a:cubicBezTo>
                    <a:pt x="32" y="8843"/>
                    <a:pt x="132" y="8912"/>
                    <a:pt x="232" y="8912"/>
                  </a:cubicBezTo>
                  <a:cubicBezTo>
                    <a:pt x="333" y="8912"/>
                    <a:pt x="433" y="8843"/>
                    <a:pt x="433" y="8704"/>
                  </a:cubicBezTo>
                  <a:lnTo>
                    <a:pt x="433" y="2655"/>
                  </a:lnTo>
                  <a:lnTo>
                    <a:pt x="14074" y="2655"/>
                  </a:lnTo>
                  <a:lnTo>
                    <a:pt x="14074" y="10494"/>
                  </a:lnTo>
                  <a:cubicBezTo>
                    <a:pt x="14074" y="11080"/>
                    <a:pt x="13611" y="11574"/>
                    <a:pt x="13025" y="11574"/>
                  </a:cubicBezTo>
                  <a:lnTo>
                    <a:pt x="12963" y="11574"/>
                  </a:lnTo>
                  <a:lnTo>
                    <a:pt x="12963" y="8796"/>
                  </a:lnTo>
                  <a:cubicBezTo>
                    <a:pt x="12963" y="8673"/>
                    <a:pt x="12870" y="8580"/>
                    <a:pt x="12747" y="8580"/>
                  </a:cubicBezTo>
                  <a:lnTo>
                    <a:pt x="7840" y="8580"/>
                  </a:lnTo>
                  <a:cubicBezTo>
                    <a:pt x="7716" y="8580"/>
                    <a:pt x="7624" y="8673"/>
                    <a:pt x="7624" y="8796"/>
                  </a:cubicBezTo>
                  <a:lnTo>
                    <a:pt x="7624" y="11574"/>
                  </a:lnTo>
                  <a:lnTo>
                    <a:pt x="1513" y="11574"/>
                  </a:lnTo>
                  <a:cubicBezTo>
                    <a:pt x="927" y="11543"/>
                    <a:pt x="464" y="11080"/>
                    <a:pt x="464" y="10525"/>
                  </a:cubicBezTo>
                  <a:lnTo>
                    <a:pt x="464" y="9815"/>
                  </a:lnTo>
                  <a:cubicBezTo>
                    <a:pt x="464" y="9676"/>
                    <a:pt x="356" y="9607"/>
                    <a:pt x="248" y="9607"/>
                  </a:cubicBezTo>
                  <a:cubicBezTo>
                    <a:pt x="140" y="9607"/>
                    <a:pt x="32" y="9676"/>
                    <a:pt x="32" y="9815"/>
                  </a:cubicBezTo>
                  <a:lnTo>
                    <a:pt x="32" y="10525"/>
                  </a:lnTo>
                  <a:cubicBezTo>
                    <a:pt x="32" y="11327"/>
                    <a:pt x="711" y="12006"/>
                    <a:pt x="1513" y="12006"/>
                  </a:cubicBezTo>
                  <a:lnTo>
                    <a:pt x="13025" y="12006"/>
                  </a:lnTo>
                  <a:cubicBezTo>
                    <a:pt x="13858" y="12006"/>
                    <a:pt x="14506" y="11327"/>
                    <a:pt x="14506" y="10525"/>
                  </a:cubicBezTo>
                  <a:lnTo>
                    <a:pt x="14506" y="1513"/>
                  </a:lnTo>
                  <a:cubicBezTo>
                    <a:pt x="14506" y="680"/>
                    <a:pt x="13858" y="1"/>
                    <a:pt x="13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1772025" y="4197650"/>
              <a:ext cx="22400" cy="19050"/>
            </a:xfrm>
            <a:custGeom>
              <a:avLst/>
              <a:gdLst/>
              <a:ahLst/>
              <a:cxnLst/>
              <a:rect l="l" t="t" r="r" b="b"/>
              <a:pathLst>
                <a:path w="896" h="762" extrusionOk="0">
                  <a:moveTo>
                    <a:pt x="525" y="347"/>
                  </a:moveTo>
                  <a:cubicBezTo>
                    <a:pt x="540" y="347"/>
                    <a:pt x="556" y="355"/>
                    <a:pt x="556" y="371"/>
                  </a:cubicBezTo>
                  <a:cubicBezTo>
                    <a:pt x="556" y="401"/>
                    <a:pt x="525" y="401"/>
                    <a:pt x="525" y="401"/>
                  </a:cubicBezTo>
                  <a:cubicBezTo>
                    <a:pt x="494" y="401"/>
                    <a:pt x="494" y="401"/>
                    <a:pt x="494" y="371"/>
                  </a:cubicBezTo>
                  <a:cubicBezTo>
                    <a:pt x="494" y="355"/>
                    <a:pt x="509" y="347"/>
                    <a:pt x="525" y="347"/>
                  </a:cubicBezTo>
                  <a:close/>
                  <a:moveTo>
                    <a:pt x="525" y="0"/>
                  </a:moveTo>
                  <a:cubicBezTo>
                    <a:pt x="185" y="0"/>
                    <a:pt x="0" y="401"/>
                    <a:pt x="247" y="648"/>
                  </a:cubicBezTo>
                  <a:cubicBezTo>
                    <a:pt x="326" y="727"/>
                    <a:pt x="420" y="762"/>
                    <a:pt x="512" y="762"/>
                  </a:cubicBezTo>
                  <a:cubicBezTo>
                    <a:pt x="709" y="762"/>
                    <a:pt x="895" y="602"/>
                    <a:pt x="895" y="371"/>
                  </a:cubicBezTo>
                  <a:cubicBezTo>
                    <a:pt x="895" y="155"/>
                    <a:pt x="741" y="0"/>
                    <a:pt x="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1806750" y="4197650"/>
              <a:ext cx="22400" cy="19050"/>
            </a:xfrm>
            <a:custGeom>
              <a:avLst/>
              <a:gdLst/>
              <a:ahLst/>
              <a:cxnLst/>
              <a:rect l="l" t="t" r="r" b="b"/>
              <a:pathLst>
                <a:path w="896" h="762" extrusionOk="0">
                  <a:moveTo>
                    <a:pt x="509" y="347"/>
                  </a:moveTo>
                  <a:cubicBezTo>
                    <a:pt x="517" y="347"/>
                    <a:pt x="525" y="355"/>
                    <a:pt x="525" y="371"/>
                  </a:cubicBezTo>
                  <a:cubicBezTo>
                    <a:pt x="525" y="401"/>
                    <a:pt x="525" y="401"/>
                    <a:pt x="525" y="401"/>
                  </a:cubicBezTo>
                  <a:cubicBezTo>
                    <a:pt x="494" y="401"/>
                    <a:pt x="494" y="401"/>
                    <a:pt x="494" y="371"/>
                  </a:cubicBezTo>
                  <a:cubicBezTo>
                    <a:pt x="494" y="355"/>
                    <a:pt x="502" y="347"/>
                    <a:pt x="509" y="347"/>
                  </a:cubicBezTo>
                  <a:close/>
                  <a:moveTo>
                    <a:pt x="525" y="0"/>
                  </a:moveTo>
                  <a:cubicBezTo>
                    <a:pt x="154" y="0"/>
                    <a:pt x="0" y="401"/>
                    <a:pt x="247" y="648"/>
                  </a:cubicBezTo>
                  <a:cubicBezTo>
                    <a:pt x="326" y="727"/>
                    <a:pt x="420" y="762"/>
                    <a:pt x="512" y="762"/>
                  </a:cubicBezTo>
                  <a:cubicBezTo>
                    <a:pt x="709" y="762"/>
                    <a:pt x="895" y="602"/>
                    <a:pt x="895" y="371"/>
                  </a:cubicBezTo>
                  <a:cubicBezTo>
                    <a:pt x="895" y="155"/>
                    <a:pt x="710" y="0"/>
                    <a:pt x="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1839925" y="4197650"/>
              <a:ext cx="22400" cy="19050"/>
            </a:xfrm>
            <a:custGeom>
              <a:avLst/>
              <a:gdLst/>
              <a:ahLst/>
              <a:cxnLst/>
              <a:rect l="l" t="t" r="r" b="b"/>
              <a:pathLst>
                <a:path w="896" h="762" extrusionOk="0">
                  <a:moveTo>
                    <a:pt x="525" y="347"/>
                  </a:moveTo>
                  <a:cubicBezTo>
                    <a:pt x="540" y="347"/>
                    <a:pt x="556" y="355"/>
                    <a:pt x="556" y="371"/>
                  </a:cubicBezTo>
                  <a:cubicBezTo>
                    <a:pt x="556" y="401"/>
                    <a:pt x="525" y="401"/>
                    <a:pt x="525" y="401"/>
                  </a:cubicBezTo>
                  <a:cubicBezTo>
                    <a:pt x="494" y="401"/>
                    <a:pt x="494" y="401"/>
                    <a:pt x="494" y="371"/>
                  </a:cubicBezTo>
                  <a:cubicBezTo>
                    <a:pt x="494" y="355"/>
                    <a:pt x="509" y="347"/>
                    <a:pt x="525" y="347"/>
                  </a:cubicBezTo>
                  <a:close/>
                  <a:moveTo>
                    <a:pt x="525" y="0"/>
                  </a:moveTo>
                  <a:cubicBezTo>
                    <a:pt x="185" y="0"/>
                    <a:pt x="0" y="401"/>
                    <a:pt x="247" y="648"/>
                  </a:cubicBezTo>
                  <a:cubicBezTo>
                    <a:pt x="326" y="727"/>
                    <a:pt x="420" y="762"/>
                    <a:pt x="512" y="762"/>
                  </a:cubicBezTo>
                  <a:cubicBezTo>
                    <a:pt x="709" y="762"/>
                    <a:pt x="895" y="602"/>
                    <a:pt x="895" y="371"/>
                  </a:cubicBezTo>
                  <a:cubicBezTo>
                    <a:pt x="895" y="155"/>
                    <a:pt x="741" y="0"/>
                    <a:pt x="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1775875" y="4262450"/>
              <a:ext cx="290125" cy="104950"/>
            </a:xfrm>
            <a:custGeom>
              <a:avLst/>
              <a:gdLst/>
              <a:ahLst/>
              <a:cxnLst/>
              <a:rect l="l" t="t" r="r" b="b"/>
              <a:pathLst>
                <a:path w="11605" h="4198" extrusionOk="0">
                  <a:moveTo>
                    <a:pt x="7932" y="433"/>
                  </a:moveTo>
                  <a:lnTo>
                    <a:pt x="4537" y="3797"/>
                  </a:lnTo>
                  <a:lnTo>
                    <a:pt x="402" y="3797"/>
                  </a:lnTo>
                  <a:lnTo>
                    <a:pt x="402" y="433"/>
                  </a:lnTo>
                  <a:close/>
                  <a:moveTo>
                    <a:pt x="217" y="1"/>
                  </a:moveTo>
                  <a:cubicBezTo>
                    <a:pt x="93" y="1"/>
                    <a:pt x="1" y="93"/>
                    <a:pt x="1" y="217"/>
                  </a:cubicBezTo>
                  <a:lnTo>
                    <a:pt x="1" y="3982"/>
                  </a:lnTo>
                  <a:cubicBezTo>
                    <a:pt x="1" y="4105"/>
                    <a:pt x="93" y="4198"/>
                    <a:pt x="217" y="4198"/>
                  </a:cubicBezTo>
                  <a:lnTo>
                    <a:pt x="11389" y="4198"/>
                  </a:lnTo>
                  <a:cubicBezTo>
                    <a:pt x="11512" y="4198"/>
                    <a:pt x="11605" y="4105"/>
                    <a:pt x="11605" y="3982"/>
                  </a:cubicBezTo>
                  <a:lnTo>
                    <a:pt x="11605" y="2254"/>
                  </a:lnTo>
                  <a:cubicBezTo>
                    <a:pt x="11605" y="2115"/>
                    <a:pt x="11497" y="2045"/>
                    <a:pt x="11389" y="2045"/>
                  </a:cubicBezTo>
                  <a:cubicBezTo>
                    <a:pt x="11281" y="2045"/>
                    <a:pt x="11173" y="2115"/>
                    <a:pt x="11173" y="2254"/>
                  </a:cubicBezTo>
                  <a:lnTo>
                    <a:pt x="11173" y="3797"/>
                  </a:lnTo>
                  <a:lnTo>
                    <a:pt x="5124" y="3797"/>
                  </a:lnTo>
                  <a:lnTo>
                    <a:pt x="8518" y="433"/>
                  </a:lnTo>
                  <a:lnTo>
                    <a:pt x="11142" y="433"/>
                  </a:lnTo>
                  <a:lnTo>
                    <a:pt x="11142" y="1112"/>
                  </a:lnTo>
                  <a:cubicBezTo>
                    <a:pt x="11142" y="1235"/>
                    <a:pt x="11234" y="1328"/>
                    <a:pt x="11358" y="1328"/>
                  </a:cubicBezTo>
                  <a:cubicBezTo>
                    <a:pt x="11481" y="1328"/>
                    <a:pt x="11574" y="1235"/>
                    <a:pt x="11574" y="1112"/>
                  </a:cubicBezTo>
                  <a:lnTo>
                    <a:pt x="11574" y="217"/>
                  </a:lnTo>
                  <a:cubicBezTo>
                    <a:pt x="11574" y="93"/>
                    <a:pt x="11481" y="1"/>
                    <a:pt x="1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1991900" y="4300250"/>
              <a:ext cx="44775" cy="10825"/>
            </a:xfrm>
            <a:custGeom>
              <a:avLst/>
              <a:gdLst/>
              <a:ahLst/>
              <a:cxnLst/>
              <a:rect l="l" t="t" r="r" b="b"/>
              <a:pathLst>
                <a:path w="1791" h="433" extrusionOk="0">
                  <a:moveTo>
                    <a:pt x="310" y="1"/>
                  </a:moveTo>
                  <a:cubicBezTo>
                    <a:pt x="1" y="1"/>
                    <a:pt x="1" y="433"/>
                    <a:pt x="310" y="433"/>
                  </a:cubicBezTo>
                  <a:lnTo>
                    <a:pt x="1513" y="433"/>
                  </a:lnTo>
                  <a:cubicBezTo>
                    <a:pt x="1791" y="433"/>
                    <a:pt x="1791" y="1"/>
                    <a:pt x="1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1964125" y="4324175"/>
              <a:ext cx="72550" cy="10050"/>
            </a:xfrm>
            <a:custGeom>
              <a:avLst/>
              <a:gdLst/>
              <a:ahLst/>
              <a:cxnLst/>
              <a:rect l="l" t="t" r="r" b="b"/>
              <a:pathLst>
                <a:path w="2902" h="402" extrusionOk="0">
                  <a:moveTo>
                    <a:pt x="279" y="1"/>
                  </a:moveTo>
                  <a:cubicBezTo>
                    <a:pt x="1" y="1"/>
                    <a:pt x="1" y="402"/>
                    <a:pt x="279" y="402"/>
                  </a:cubicBezTo>
                  <a:lnTo>
                    <a:pt x="2624" y="402"/>
                  </a:lnTo>
                  <a:cubicBezTo>
                    <a:pt x="2902" y="402"/>
                    <a:pt x="2902" y="1"/>
                    <a:pt x="2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1773550" y="4386675"/>
              <a:ext cx="130425" cy="10825"/>
            </a:xfrm>
            <a:custGeom>
              <a:avLst/>
              <a:gdLst/>
              <a:ahLst/>
              <a:cxnLst/>
              <a:rect l="l" t="t" r="r" b="b"/>
              <a:pathLst>
                <a:path w="5217" h="433" extrusionOk="0">
                  <a:moveTo>
                    <a:pt x="310" y="0"/>
                  </a:moveTo>
                  <a:cubicBezTo>
                    <a:pt x="1" y="0"/>
                    <a:pt x="1" y="433"/>
                    <a:pt x="310" y="433"/>
                  </a:cubicBezTo>
                  <a:lnTo>
                    <a:pt x="4939" y="433"/>
                  </a:lnTo>
                  <a:cubicBezTo>
                    <a:pt x="5217" y="433"/>
                    <a:pt x="5217" y="0"/>
                    <a:pt x="4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1773550" y="4411375"/>
              <a:ext cx="130425" cy="10825"/>
            </a:xfrm>
            <a:custGeom>
              <a:avLst/>
              <a:gdLst/>
              <a:ahLst/>
              <a:cxnLst/>
              <a:rect l="l" t="t" r="r" b="b"/>
              <a:pathLst>
                <a:path w="5217" h="433" extrusionOk="0">
                  <a:moveTo>
                    <a:pt x="310" y="0"/>
                  </a:moveTo>
                  <a:cubicBezTo>
                    <a:pt x="1" y="0"/>
                    <a:pt x="1" y="432"/>
                    <a:pt x="310" y="432"/>
                  </a:cubicBezTo>
                  <a:lnTo>
                    <a:pt x="4939" y="432"/>
                  </a:lnTo>
                  <a:cubicBezTo>
                    <a:pt x="5217" y="432"/>
                    <a:pt x="5217" y="0"/>
                    <a:pt x="4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1773550" y="4434500"/>
              <a:ext cx="130425" cy="10825"/>
            </a:xfrm>
            <a:custGeom>
              <a:avLst/>
              <a:gdLst/>
              <a:ahLst/>
              <a:cxnLst/>
              <a:rect l="l" t="t" r="r" b="b"/>
              <a:pathLst>
                <a:path w="5217" h="433" extrusionOk="0">
                  <a:moveTo>
                    <a:pt x="310" y="1"/>
                  </a:moveTo>
                  <a:cubicBezTo>
                    <a:pt x="1" y="1"/>
                    <a:pt x="1" y="433"/>
                    <a:pt x="310" y="433"/>
                  </a:cubicBezTo>
                  <a:lnTo>
                    <a:pt x="4939" y="433"/>
                  </a:lnTo>
                  <a:cubicBezTo>
                    <a:pt x="5217" y="433"/>
                    <a:pt x="5217" y="1"/>
                    <a:pt x="4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" name="Google Shape;392;p39"/>
          <p:cNvGrpSpPr/>
          <p:nvPr/>
        </p:nvGrpSpPr>
        <p:grpSpPr>
          <a:xfrm>
            <a:off x="3673331" y="2070031"/>
            <a:ext cx="365725" cy="361900"/>
            <a:chOff x="5504000" y="3563425"/>
            <a:chExt cx="365725" cy="361900"/>
          </a:xfrm>
        </p:grpSpPr>
        <p:sp>
          <p:nvSpPr>
            <p:cNvPr id="393" name="Google Shape;393;p39"/>
            <p:cNvSpPr/>
            <p:nvPr/>
          </p:nvSpPr>
          <p:spPr>
            <a:xfrm>
              <a:off x="5564950" y="3631200"/>
              <a:ext cx="243050" cy="227000"/>
            </a:xfrm>
            <a:custGeom>
              <a:avLst/>
              <a:gdLst/>
              <a:ahLst/>
              <a:cxnLst/>
              <a:rect l="l" t="t" r="r" b="b"/>
              <a:pathLst>
                <a:path w="9722" h="9080" extrusionOk="0">
                  <a:moveTo>
                    <a:pt x="5247" y="2444"/>
                  </a:moveTo>
                  <a:cubicBezTo>
                    <a:pt x="5339" y="2629"/>
                    <a:pt x="5432" y="2783"/>
                    <a:pt x="5586" y="2907"/>
                  </a:cubicBezTo>
                  <a:cubicBezTo>
                    <a:pt x="5833" y="3154"/>
                    <a:pt x="6203" y="3339"/>
                    <a:pt x="6574" y="3370"/>
                  </a:cubicBezTo>
                  <a:lnTo>
                    <a:pt x="6574" y="3740"/>
                  </a:lnTo>
                  <a:cubicBezTo>
                    <a:pt x="6574" y="4604"/>
                    <a:pt x="5864" y="5283"/>
                    <a:pt x="5031" y="5283"/>
                  </a:cubicBezTo>
                  <a:lnTo>
                    <a:pt x="4722" y="5283"/>
                  </a:lnTo>
                  <a:cubicBezTo>
                    <a:pt x="3858" y="5283"/>
                    <a:pt x="3179" y="4604"/>
                    <a:pt x="3179" y="3740"/>
                  </a:cubicBezTo>
                  <a:lnTo>
                    <a:pt x="3148" y="3771"/>
                  </a:lnTo>
                  <a:lnTo>
                    <a:pt x="3148" y="3370"/>
                  </a:lnTo>
                  <a:lnTo>
                    <a:pt x="3673" y="3370"/>
                  </a:lnTo>
                  <a:cubicBezTo>
                    <a:pt x="4167" y="3370"/>
                    <a:pt x="4629" y="3184"/>
                    <a:pt x="4969" y="2814"/>
                  </a:cubicBezTo>
                  <a:cubicBezTo>
                    <a:pt x="5062" y="2722"/>
                    <a:pt x="5154" y="2567"/>
                    <a:pt x="5247" y="2444"/>
                  </a:cubicBezTo>
                  <a:close/>
                  <a:moveTo>
                    <a:pt x="5339" y="5746"/>
                  </a:moveTo>
                  <a:lnTo>
                    <a:pt x="5339" y="6548"/>
                  </a:lnTo>
                  <a:cubicBezTo>
                    <a:pt x="5339" y="6857"/>
                    <a:pt x="5108" y="7011"/>
                    <a:pt x="4876" y="7011"/>
                  </a:cubicBezTo>
                  <a:cubicBezTo>
                    <a:pt x="4645" y="7011"/>
                    <a:pt x="4413" y="6857"/>
                    <a:pt x="4413" y="6548"/>
                  </a:cubicBezTo>
                  <a:lnTo>
                    <a:pt x="4413" y="5746"/>
                  </a:lnTo>
                  <a:lnTo>
                    <a:pt x="4722" y="5746"/>
                  </a:lnTo>
                  <a:cubicBezTo>
                    <a:pt x="4784" y="5756"/>
                    <a:pt x="4849" y="5760"/>
                    <a:pt x="4916" y="5760"/>
                  </a:cubicBezTo>
                  <a:cubicBezTo>
                    <a:pt x="5051" y="5760"/>
                    <a:pt x="5195" y="5746"/>
                    <a:pt x="5339" y="5746"/>
                  </a:cubicBezTo>
                  <a:close/>
                  <a:moveTo>
                    <a:pt x="3981" y="6394"/>
                  </a:moveTo>
                  <a:lnTo>
                    <a:pt x="3981" y="6548"/>
                  </a:lnTo>
                  <a:cubicBezTo>
                    <a:pt x="3981" y="7135"/>
                    <a:pt x="4421" y="7428"/>
                    <a:pt x="4861" y="7428"/>
                  </a:cubicBezTo>
                  <a:cubicBezTo>
                    <a:pt x="5301" y="7428"/>
                    <a:pt x="5741" y="7135"/>
                    <a:pt x="5741" y="6548"/>
                  </a:cubicBezTo>
                  <a:lnTo>
                    <a:pt x="5741" y="6425"/>
                  </a:lnTo>
                  <a:lnTo>
                    <a:pt x="6358" y="6425"/>
                  </a:lnTo>
                  <a:cubicBezTo>
                    <a:pt x="7129" y="6425"/>
                    <a:pt x="7747" y="7042"/>
                    <a:pt x="7747" y="7814"/>
                  </a:cubicBezTo>
                  <a:lnTo>
                    <a:pt x="7747" y="8647"/>
                  </a:lnTo>
                  <a:lnTo>
                    <a:pt x="1975" y="8647"/>
                  </a:lnTo>
                  <a:lnTo>
                    <a:pt x="1975" y="7783"/>
                  </a:lnTo>
                  <a:cubicBezTo>
                    <a:pt x="1975" y="7011"/>
                    <a:pt x="2593" y="6394"/>
                    <a:pt x="3364" y="6394"/>
                  </a:cubicBezTo>
                  <a:close/>
                  <a:moveTo>
                    <a:pt x="4733" y="1"/>
                  </a:moveTo>
                  <a:cubicBezTo>
                    <a:pt x="4318" y="1"/>
                    <a:pt x="3906" y="117"/>
                    <a:pt x="3518" y="283"/>
                  </a:cubicBezTo>
                  <a:cubicBezTo>
                    <a:pt x="3277" y="391"/>
                    <a:pt x="3385" y="708"/>
                    <a:pt x="3600" y="708"/>
                  </a:cubicBezTo>
                  <a:cubicBezTo>
                    <a:pt x="3633" y="708"/>
                    <a:pt x="3667" y="701"/>
                    <a:pt x="3704" y="685"/>
                  </a:cubicBezTo>
                  <a:cubicBezTo>
                    <a:pt x="4074" y="500"/>
                    <a:pt x="4475" y="407"/>
                    <a:pt x="4876" y="407"/>
                  </a:cubicBezTo>
                  <a:cubicBezTo>
                    <a:pt x="6296" y="407"/>
                    <a:pt x="7438" y="1580"/>
                    <a:pt x="7438" y="2999"/>
                  </a:cubicBezTo>
                  <a:cubicBezTo>
                    <a:pt x="7438" y="3184"/>
                    <a:pt x="7438" y="3401"/>
                    <a:pt x="7407" y="3617"/>
                  </a:cubicBezTo>
                  <a:cubicBezTo>
                    <a:pt x="7284" y="4450"/>
                    <a:pt x="7129" y="5592"/>
                    <a:pt x="8364" y="6240"/>
                  </a:cubicBezTo>
                  <a:cubicBezTo>
                    <a:pt x="8981" y="6548"/>
                    <a:pt x="9259" y="7258"/>
                    <a:pt x="9012" y="7906"/>
                  </a:cubicBezTo>
                  <a:cubicBezTo>
                    <a:pt x="8888" y="8308"/>
                    <a:pt x="8549" y="8585"/>
                    <a:pt x="8179" y="8647"/>
                  </a:cubicBezTo>
                  <a:lnTo>
                    <a:pt x="8179" y="7783"/>
                  </a:lnTo>
                  <a:cubicBezTo>
                    <a:pt x="8179" y="6764"/>
                    <a:pt x="7345" y="5962"/>
                    <a:pt x="6358" y="5962"/>
                  </a:cubicBezTo>
                  <a:lnTo>
                    <a:pt x="5741" y="5962"/>
                  </a:lnTo>
                  <a:lnTo>
                    <a:pt x="5741" y="5592"/>
                  </a:lnTo>
                  <a:cubicBezTo>
                    <a:pt x="6481" y="5283"/>
                    <a:pt x="6975" y="4542"/>
                    <a:pt x="6975" y="3740"/>
                  </a:cubicBezTo>
                  <a:lnTo>
                    <a:pt x="6975" y="3154"/>
                  </a:lnTo>
                  <a:cubicBezTo>
                    <a:pt x="6975" y="3030"/>
                    <a:pt x="6882" y="2938"/>
                    <a:pt x="6759" y="2938"/>
                  </a:cubicBezTo>
                  <a:cubicBezTo>
                    <a:pt x="6742" y="2938"/>
                    <a:pt x="6725" y="2939"/>
                    <a:pt x="6708" y="2939"/>
                  </a:cubicBezTo>
                  <a:cubicBezTo>
                    <a:pt x="5992" y="2939"/>
                    <a:pt x="5433" y="2303"/>
                    <a:pt x="5463" y="1580"/>
                  </a:cubicBezTo>
                  <a:cubicBezTo>
                    <a:pt x="5463" y="1410"/>
                    <a:pt x="5355" y="1325"/>
                    <a:pt x="5251" y="1325"/>
                  </a:cubicBezTo>
                  <a:cubicBezTo>
                    <a:pt x="5146" y="1325"/>
                    <a:pt x="5046" y="1410"/>
                    <a:pt x="5062" y="1580"/>
                  </a:cubicBezTo>
                  <a:cubicBezTo>
                    <a:pt x="5031" y="1950"/>
                    <a:pt x="4876" y="2259"/>
                    <a:pt x="4629" y="2506"/>
                  </a:cubicBezTo>
                  <a:cubicBezTo>
                    <a:pt x="4383" y="2783"/>
                    <a:pt x="4043" y="2938"/>
                    <a:pt x="3673" y="2938"/>
                  </a:cubicBezTo>
                  <a:lnTo>
                    <a:pt x="2963" y="2938"/>
                  </a:lnTo>
                  <a:cubicBezTo>
                    <a:pt x="2839" y="2938"/>
                    <a:pt x="2747" y="3030"/>
                    <a:pt x="2747" y="3154"/>
                  </a:cubicBezTo>
                  <a:lnTo>
                    <a:pt x="2747" y="3740"/>
                  </a:lnTo>
                  <a:cubicBezTo>
                    <a:pt x="2747" y="4542"/>
                    <a:pt x="3241" y="5283"/>
                    <a:pt x="3981" y="5592"/>
                  </a:cubicBezTo>
                  <a:lnTo>
                    <a:pt x="3981" y="5962"/>
                  </a:lnTo>
                  <a:lnTo>
                    <a:pt x="3364" y="5962"/>
                  </a:lnTo>
                  <a:cubicBezTo>
                    <a:pt x="2346" y="5962"/>
                    <a:pt x="1543" y="6764"/>
                    <a:pt x="1543" y="7783"/>
                  </a:cubicBezTo>
                  <a:lnTo>
                    <a:pt x="1543" y="8647"/>
                  </a:lnTo>
                  <a:cubicBezTo>
                    <a:pt x="1142" y="8554"/>
                    <a:pt x="833" y="8277"/>
                    <a:pt x="710" y="7906"/>
                  </a:cubicBezTo>
                  <a:cubicBezTo>
                    <a:pt x="463" y="7258"/>
                    <a:pt x="741" y="6518"/>
                    <a:pt x="1358" y="6209"/>
                  </a:cubicBezTo>
                  <a:cubicBezTo>
                    <a:pt x="2593" y="5561"/>
                    <a:pt x="2438" y="4419"/>
                    <a:pt x="2315" y="3586"/>
                  </a:cubicBezTo>
                  <a:cubicBezTo>
                    <a:pt x="2284" y="3401"/>
                    <a:pt x="2284" y="3184"/>
                    <a:pt x="2253" y="2968"/>
                  </a:cubicBezTo>
                  <a:cubicBezTo>
                    <a:pt x="2253" y="2413"/>
                    <a:pt x="2438" y="1857"/>
                    <a:pt x="2809" y="1395"/>
                  </a:cubicBezTo>
                  <a:cubicBezTo>
                    <a:pt x="2921" y="1237"/>
                    <a:pt x="2788" y="1064"/>
                    <a:pt x="2637" y="1064"/>
                  </a:cubicBezTo>
                  <a:cubicBezTo>
                    <a:pt x="2580" y="1064"/>
                    <a:pt x="2520" y="1089"/>
                    <a:pt x="2469" y="1148"/>
                  </a:cubicBezTo>
                  <a:cubicBezTo>
                    <a:pt x="2068" y="1672"/>
                    <a:pt x="1852" y="2320"/>
                    <a:pt x="1852" y="2968"/>
                  </a:cubicBezTo>
                  <a:cubicBezTo>
                    <a:pt x="1852" y="3184"/>
                    <a:pt x="1852" y="3431"/>
                    <a:pt x="1914" y="3647"/>
                  </a:cubicBezTo>
                  <a:cubicBezTo>
                    <a:pt x="2006" y="4481"/>
                    <a:pt x="2130" y="5345"/>
                    <a:pt x="1173" y="5839"/>
                  </a:cubicBezTo>
                  <a:cubicBezTo>
                    <a:pt x="340" y="6240"/>
                    <a:pt x="0" y="7197"/>
                    <a:pt x="309" y="8030"/>
                  </a:cubicBezTo>
                  <a:cubicBezTo>
                    <a:pt x="494" y="8616"/>
                    <a:pt x="1019" y="9048"/>
                    <a:pt x="1636" y="9079"/>
                  </a:cubicBezTo>
                  <a:lnTo>
                    <a:pt x="7963" y="9079"/>
                  </a:lnTo>
                  <a:cubicBezTo>
                    <a:pt x="8611" y="9079"/>
                    <a:pt x="9197" y="8678"/>
                    <a:pt x="9413" y="8030"/>
                  </a:cubicBezTo>
                  <a:cubicBezTo>
                    <a:pt x="9413" y="7999"/>
                    <a:pt x="9444" y="7968"/>
                    <a:pt x="9444" y="7906"/>
                  </a:cubicBezTo>
                  <a:cubicBezTo>
                    <a:pt x="9722" y="7104"/>
                    <a:pt x="9320" y="6240"/>
                    <a:pt x="8580" y="5839"/>
                  </a:cubicBezTo>
                  <a:cubicBezTo>
                    <a:pt x="7623" y="5345"/>
                    <a:pt x="7716" y="4481"/>
                    <a:pt x="7839" y="3647"/>
                  </a:cubicBezTo>
                  <a:cubicBezTo>
                    <a:pt x="7870" y="3431"/>
                    <a:pt x="7870" y="3184"/>
                    <a:pt x="7901" y="2968"/>
                  </a:cubicBezTo>
                  <a:cubicBezTo>
                    <a:pt x="7870" y="1321"/>
                    <a:pt x="6573" y="5"/>
                    <a:pt x="4933" y="5"/>
                  </a:cubicBezTo>
                  <a:cubicBezTo>
                    <a:pt x="4914" y="5"/>
                    <a:pt x="4895" y="5"/>
                    <a:pt x="4876" y="6"/>
                  </a:cubicBezTo>
                  <a:cubicBezTo>
                    <a:pt x="4829" y="3"/>
                    <a:pt x="4781" y="1"/>
                    <a:pt x="4733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544875" y="3839250"/>
              <a:ext cx="49400" cy="46725"/>
            </a:xfrm>
            <a:custGeom>
              <a:avLst/>
              <a:gdLst/>
              <a:ahLst/>
              <a:cxnLst/>
              <a:rect l="l" t="t" r="r" b="b"/>
              <a:pathLst>
                <a:path w="1976" h="1869" extrusionOk="0">
                  <a:moveTo>
                    <a:pt x="201" y="1"/>
                  </a:moveTo>
                  <a:cubicBezTo>
                    <a:pt x="101" y="1"/>
                    <a:pt x="1" y="78"/>
                    <a:pt x="1" y="232"/>
                  </a:cubicBezTo>
                  <a:lnTo>
                    <a:pt x="1" y="1004"/>
                  </a:lnTo>
                  <a:cubicBezTo>
                    <a:pt x="1" y="1467"/>
                    <a:pt x="371" y="1868"/>
                    <a:pt x="865" y="1868"/>
                  </a:cubicBezTo>
                  <a:lnTo>
                    <a:pt x="1667" y="1868"/>
                  </a:lnTo>
                  <a:cubicBezTo>
                    <a:pt x="1976" y="1868"/>
                    <a:pt x="1976" y="1436"/>
                    <a:pt x="1667" y="1436"/>
                  </a:cubicBezTo>
                  <a:lnTo>
                    <a:pt x="865" y="1436"/>
                  </a:lnTo>
                  <a:cubicBezTo>
                    <a:pt x="618" y="1436"/>
                    <a:pt x="402" y="1251"/>
                    <a:pt x="402" y="1004"/>
                  </a:cubicBezTo>
                  <a:lnTo>
                    <a:pt x="402" y="232"/>
                  </a:lnTo>
                  <a:cubicBezTo>
                    <a:pt x="402" y="7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5780200" y="3838500"/>
              <a:ext cx="47875" cy="47475"/>
            </a:xfrm>
            <a:custGeom>
              <a:avLst/>
              <a:gdLst/>
              <a:ahLst/>
              <a:cxnLst/>
              <a:rect l="l" t="t" r="r" b="b"/>
              <a:pathLst>
                <a:path w="1915" h="1899" extrusionOk="0">
                  <a:moveTo>
                    <a:pt x="1713" y="0"/>
                  </a:moveTo>
                  <a:cubicBezTo>
                    <a:pt x="1613" y="0"/>
                    <a:pt x="1513" y="77"/>
                    <a:pt x="1513" y="232"/>
                  </a:cubicBezTo>
                  <a:lnTo>
                    <a:pt x="1513" y="1034"/>
                  </a:lnTo>
                  <a:cubicBezTo>
                    <a:pt x="1513" y="1281"/>
                    <a:pt x="1297" y="1466"/>
                    <a:pt x="1050" y="1466"/>
                  </a:cubicBezTo>
                  <a:lnTo>
                    <a:pt x="278" y="1466"/>
                  </a:lnTo>
                  <a:cubicBezTo>
                    <a:pt x="1" y="1466"/>
                    <a:pt x="1" y="1898"/>
                    <a:pt x="278" y="1898"/>
                  </a:cubicBezTo>
                  <a:lnTo>
                    <a:pt x="1050" y="1898"/>
                  </a:lnTo>
                  <a:cubicBezTo>
                    <a:pt x="1544" y="1898"/>
                    <a:pt x="1914" y="1497"/>
                    <a:pt x="1914" y="1034"/>
                  </a:cubicBezTo>
                  <a:lnTo>
                    <a:pt x="1914" y="232"/>
                  </a:lnTo>
                  <a:cubicBezTo>
                    <a:pt x="1914" y="77"/>
                    <a:pt x="1814" y="0"/>
                    <a:pt x="1713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781750" y="3602000"/>
              <a:ext cx="47075" cy="46725"/>
            </a:xfrm>
            <a:custGeom>
              <a:avLst/>
              <a:gdLst/>
              <a:ahLst/>
              <a:cxnLst/>
              <a:rect l="l" t="t" r="r" b="b"/>
              <a:pathLst>
                <a:path w="1883" h="1869" extrusionOk="0">
                  <a:moveTo>
                    <a:pt x="309" y="1"/>
                  </a:moveTo>
                  <a:cubicBezTo>
                    <a:pt x="0" y="1"/>
                    <a:pt x="0" y="433"/>
                    <a:pt x="309" y="433"/>
                  </a:cubicBezTo>
                  <a:lnTo>
                    <a:pt x="988" y="433"/>
                  </a:lnTo>
                  <a:cubicBezTo>
                    <a:pt x="1235" y="433"/>
                    <a:pt x="1451" y="618"/>
                    <a:pt x="1451" y="865"/>
                  </a:cubicBezTo>
                  <a:lnTo>
                    <a:pt x="1451" y="1637"/>
                  </a:lnTo>
                  <a:cubicBezTo>
                    <a:pt x="1451" y="1791"/>
                    <a:pt x="1559" y="1868"/>
                    <a:pt x="1667" y="1868"/>
                  </a:cubicBezTo>
                  <a:cubicBezTo>
                    <a:pt x="1775" y="1868"/>
                    <a:pt x="1883" y="1791"/>
                    <a:pt x="1883" y="1637"/>
                  </a:cubicBezTo>
                  <a:lnTo>
                    <a:pt x="1883" y="865"/>
                  </a:lnTo>
                  <a:cubicBezTo>
                    <a:pt x="1883" y="402"/>
                    <a:pt x="1482" y="1"/>
                    <a:pt x="988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544875" y="3602775"/>
              <a:ext cx="46325" cy="45175"/>
            </a:xfrm>
            <a:custGeom>
              <a:avLst/>
              <a:gdLst/>
              <a:ahLst/>
              <a:cxnLst/>
              <a:rect l="l" t="t" r="r" b="b"/>
              <a:pathLst>
                <a:path w="1853" h="1807" extrusionOk="0">
                  <a:moveTo>
                    <a:pt x="865" y="1"/>
                  </a:moveTo>
                  <a:cubicBezTo>
                    <a:pt x="371" y="1"/>
                    <a:pt x="1" y="371"/>
                    <a:pt x="1" y="865"/>
                  </a:cubicBezTo>
                  <a:lnTo>
                    <a:pt x="1" y="1575"/>
                  </a:lnTo>
                  <a:cubicBezTo>
                    <a:pt x="1" y="1729"/>
                    <a:pt x="101" y="1806"/>
                    <a:pt x="201" y="1806"/>
                  </a:cubicBezTo>
                  <a:cubicBezTo>
                    <a:pt x="302" y="1806"/>
                    <a:pt x="402" y="1729"/>
                    <a:pt x="402" y="1575"/>
                  </a:cubicBezTo>
                  <a:lnTo>
                    <a:pt x="402" y="865"/>
                  </a:lnTo>
                  <a:cubicBezTo>
                    <a:pt x="402" y="618"/>
                    <a:pt x="618" y="402"/>
                    <a:pt x="865" y="402"/>
                  </a:cubicBezTo>
                  <a:lnTo>
                    <a:pt x="1575" y="402"/>
                  </a:lnTo>
                  <a:cubicBezTo>
                    <a:pt x="1853" y="402"/>
                    <a:pt x="1853" y="1"/>
                    <a:pt x="157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504000" y="3563425"/>
              <a:ext cx="365725" cy="361900"/>
            </a:xfrm>
            <a:custGeom>
              <a:avLst/>
              <a:gdLst/>
              <a:ahLst/>
              <a:cxnLst/>
              <a:rect l="l" t="t" r="r" b="b"/>
              <a:pathLst>
                <a:path w="14629" h="14476" extrusionOk="0">
                  <a:moveTo>
                    <a:pt x="7314" y="1"/>
                  </a:moveTo>
                  <a:cubicBezTo>
                    <a:pt x="7191" y="1"/>
                    <a:pt x="7098" y="93"/>
                    <a:pt x="7098" y="217"/>
                  </a:cubicBezTo>
                  <a:lnTo>
                    <a:pt x="7098" y="711"/>
                  </a:lnTo>
                  <a:lnTo>
                    <a:pt x="2407" y="711"/>
                  </a:lnTo>
                  <a:cubicBezTo>
                    <a:pt x="1512" y="711"/>
                    <a:pt x="772" y="1451"/>
                    <a:pt x="772" y="2346"/>
                  </a:cubicBezTo>
                  <a:lnTo>
                    <a:pt x="772" y="7037"/>
                  </a:lnTo>
                  <a:lnTo>
                    <a:pt x="278" y="7037"/>
                  </a:lnTo>
                  <a:cubicBezTo>
                    <a:pt x="0" y="7037"/>
                    <a:pt x="0" y="7439"/>
                    <a:pt x="278" y="7439"/>
                  </a:cubicBezTo>
                  <a:lnTo>
                    <a:pt x="772" y="7439"/>
                  </a:lnTo>
                  <a:lnTo>
                    <a:pt x="772" y="12130"/>
                  </a:lnTo>
                  <a:cubicBezTo>
                    <a:pt x="772" y="13025"/>
                    <a:pt x="1512" y="13765"/>
                    <a:pt x="2407" y="13765"/>
                  </a:cubicBezTo>
                  <a:lnTo>
                    <a:pt x="7098" y="13765"/>
                  </a:lnTo>
                  <a:lnTo>
                    <a:pt x="7098" y="14290"/>
                  </a:lnTo>
                  <a:cubicBezTo>
                    <a:pt x="7098" y="14382"/>
                    <a:pt x="7191" y="14475"/>
                    <a:pt x="7314" y="14475"/>
                  </a:cubicBezTo>
                  <a:cubicBezTo>
                    <a:pt x="7407" y="14475"/>
                    <a:pt x="7530" y="14382"/>
                    <a:pt x="7530" y="14290"/>
                  </a:cubicBezTo>
                  <a:lnTo>
                    <a:pt x="7530" y="13765"/>
                  </a:lnTo>
                  <a:lnTo>
                    <a:pt x="9999" y="13765"/>
                  </a:lnTo>
                  <a:cubicBezTo>
                    <a:pt x="10277" y="13765"/>
                    <a:pt x="10277" y="13364"/>
                    <a:pt x="9999" y="13364"/>
                  </a:cubicBezTo>
                  <a:lnTo>
                    <a:pt x="7530" y="13364"/>
                  </a:lnTo>
                  <a:lnTo>
                    <a:pt x="7530" y="12901"/>
                  </a:lnTo>
                  <a:cubicBezTo>
                    <a:pt x="7530" y="12778"/>
                    <a:pt x="7407" y="12685"/>
                    <a:pt x="7314" y="12685"/>
                  </a:cubicBezTo>
                  <a:cubicBezTo>
                    <a:pt x="7191" y="12685"/>
                    <a:pt x="7098" y="12778"/>
                    <a:pt x="7098" y="12901"/>
                  </a:cubicBezTo>
                  <a:lnTo>
                    <a:pt x="7098" y="13333"/>
                  </a:lnTo>
                  <a:lnTo>
                    <a:pt x="2407" y="13333"/>
                  </a:lnTo>
                  <a:cubicBezTo>
                    <a:pt x="1728" y="13333"/>
                    <a:pt x="1204" y="12809"/>
                    <a:pt x="1204" y="12130"/>
                  </a:cubicBezTo>
                  <a:lnTo>
                    <a:pt x="1204" y="7439"/>
                  </a:lnTo>
                  <a:lnTo>
                    <a:pt x="1636" y="7439"/>
                  </a:lnTo>
                  <a:cubicBezTo>
                    <a:pt x="1914" y="7439"/>
                    <a:pt x="1914" y="7037"/>
                    <a:pt x="1636" y="7037"/>
                  </a:cubicBezTo>
                  <a:lnTo>
                    <a:pt x="1204" y="7037"/>
                  </a:lnTo>
                  <a:lnTo>
                    <a:pt x="1204" y="2316"/>
                  </a:lnTo>
                  <a:cubicBezTo>
                    <a:pt x="1204" y="1667"/>
                    <a:pt x="1728" y="1112"/>
                    <a:pt x="2407" y="1112"/>
                  </a:cubicBezTo>
                  <a:lnTo>
                    <a:pt x="7098" y="1112"/>
                  </a:lnTo>
                  <a:lnTo>
                    <a:pt x="7098" y="1575"/>
                  </a:lnTo>
                  <a:cubicBezTo>
                    <a:pt x="7098" y="1698"/>
                    <a:pt x="7191" y="1791"/>
                    <a:pt x="7314" y="1791"/>
                  </a:cubicBezTo>
                  <a:cubicBezTo>
                    <a:pt x="7407" y="1791"/>
                    <a:pt x="7530" y="1698"/>
                    <a:pt x="7530" y="1575"/>
                  </a:cubicBezTo>
                  <a:lnTo>
                    <a:pt x="7530" y="1174"/>
                  </a:lnTo>
                  <a:lnTo>
                    <a:pt x="12221" y="1174"/>
                  </a:lnTo>
                  <a:cubicBezTo>
                    <a:pt x="12870" y="1174"/>
                    <a:pt x="13394" y="1698"/>
                    <a:pt x="13394" y="2346"/>
                  </a:cubicBezTo>
                  <a:lnTo>
                    <a:pt x="13394" y="7037"/>
                  </a:lnTo>
                  <a:lnTo>
                    <a:pt x="12962" y="7037"/>
                  </a:lnTo>
                  <a:cubicBezTo>
                    <a:pt x="12684" y="7037"/>
                    <a:pt x="12684" y="7439"/>
                    <a:pt x="12962" y="7439"/>
                  </a:cubicBezTo>
                  <a:lnTo>
                    <a:pt x="13394" y="7439"/>
                  </a:lnTo>
                  <a:lnTo>
                    <a:pt x="13394" y="12130"/>
                  </a:lnTo>
                  <a:cubicBezTo>
                    <a:pt x="13394" y="12809"/>
                    <a:pt x="12870" y="13333"/>
                    <a:pt x="12221" y="13333"/>
                  </a:cubicBezTo>
                  <a:lnTo>
                    <a:pt x="11326" y="13333"/>
                  </a:lnTo>
                  <a:cubicBezTo>
                    <a:pt x="11049" y="13333"/>
                    <a:pt x="11049" y="13765"/>
                    <a:pt x="11326" y="13765"/>
                  </a:cubicBezTo>
                  <a:lnTo>
                    <a:pt x="12221" y="13765"/>
                  </a:lnTo>
                  <a:cubicBezTo>
                    <a:pt x="13116" y="13765"/>
                    <a:pt x="13826" y="13025"/>
                    <a:pt x="13826" y="12130"/>
                  </a:cubicBezTo>
                  <a:lnTo>
                    <a:pt x="13826" y="7439"/>
                  </a:lnTo>
                  <a:lnTo>
                    <a:pt x="14320" y="7439"/>
                  </a:lnTo>
                  <a:cubicBezTo>
                    <a:pt x="14629" y="7439"/>
                    <a:pt x="14629" y="7037"/>
                    <a:pt x="14320" y="7037"/>
                  </a:cubicBezTo>
                  <a:lnTo>
                    <a:pt x="13826" y="7037"/>
                  </a:lnTo>
                  <a:lnTo>
                    <a:pt x="13826" y="2316"/>
                  </a:lnTo>
                  <a:cubicBezTo>
                    <a:pt x="13826" y="1421"/>
                    <a:pt x="13116" y="711"/>
                    <a:pt x="12221" y="711"/>
                  </a:cubicBezTo>
                  <a:lnTo>
                    <a:pt x="7530" y="711"/>
                  </a:lnTo>
                  <a:lnTo>
                    <a:pt x="7530" y="186"/>
                  </a:lnTo>
                  <a:cubicBezTo>
                    <a:pt x="7500" y="93"/>
                    <a:pt x="7407" y="1"/>
                    <a:pt x="731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39"/>
          <p:cNvGrpSpPr/>
          <p:nvPr/>
        </p:nvGrpSpPr>
        <p:grpSpPr>
          <a:xfrm>
            <a:off x="3681695" y="3738444"/>
            <a:ext cx="348975" cy="293175"/>
            <a:chOff x="7719625" y="4198325"/>
            <a:chExt cx="348975" cy="293175"/>
          </a:xfrm>
        </p:grpSpPr>
        <p:sp>
          <p:nvSpPr>
            <p:cNvPr id="400" name="Google Shape;400;p39"/>
            <p:cNvSpPr/>
            <p:nvPr/>
          </p:nvSpPr>
          <p:spPr>
            <a:xfrm>
              <a:off x="7984600" y="4219275"/>
              <a:ext cx="11900" cy="7550"/>
            </a:xfrm>
            <a:custGeom>
              <a:avLst/>
              <a:gdLst/>
              <a:ahLst/>
              <a:cxnLst/>
              <a:rect l="l" t="t" r="r" b="b"/>
              <a:pathLst>
                <a:path w="476" h="302" extrusionOk="0">
                  <a:moveTo>
                    <a:pt x="258" y="1"/>
                  </a:moveTo>
                  <a:cubicBezTo>
                    <a:pt x="0" y="1"/>
                    <a:pt x="256" y="302"/>
                    <a:pt x="396" y="302"/>
                  </a:cubicBezTo>
                  <a:cubicBezTo>
                    <a:pt x="442" y="302"/>
                    <a:pt x="475" y="270"/>
                    <a:pt x="475" y="187"/>
                  </a:cubicBezTo>
                  <a:cubicBezTo>
                    <a:pt x="444" y="94"/>
                    <a:pt x="351" y="1"/>
                    <a:pt x="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8006200" y="4219025"/>
              <a:ext cx="11225" cy="10600"/>
            </a:xfrm>
            <a:custGeom>
              <a:avLst/>
              <a:gdLst/>
              <a:ahLst/>
              <a:cxnLst/>
              <a:rect l="l" t="t" r="r" b="b"/>
              <a:pathLst>
                <a:path w="449" h="424" extrusionOk="0">
                  <a:moveTo>
                    <a:pt x="181" y="1"/>
                  </a:moveTo>
                  <a:cubicBezTo>
                    <a:pt x="0" y="1"/>
                    <a:pt x="0" y="424"/>
                    <a:pt x="181" y="424"/>
                  </a:cubicBezTo>
                  <a:cubicBezTo>
                    <a:pt x="196" y="424"/>
                    <a:pt x="213" y="421"/>
                    <a:pt x="231" y="414"/>
                  </a:cubicBezTo>
                  <a:cubicBezTo>
                    <a:pt x="350" y="414"/>
                    <a:pt x="441" y="328"/>
                    <a:pt x="448" y="212"/>
                  </a:cubicBezTo>
                  <a:lnTo>
                    <a:pt x="448" y="212"/>
                  </a:lnTo>
                  <a:cubicBezTo>
                    <a:pt x="448" y="217"/>
                    <a:pt x="449" y="222"/>
                    <a:pt x="449" y="228"/>
                  </a:cubicBezTo>
                  <a:lnTo>
                    <a:pt x="449" y="197"/>
                  </a:lnTo>
                  <a:cubicBezTo>
                    <a:pt x="449" y="202"/>
                    <a:pt x="448" y="207"/>
                    <a:pt x="448" y="212"/>
                  </a:cubicBezTo>
                  <a:cubicBezTo>
                    <a:pt x="441" y="96"/>
                    <a:pt x="350" y="11"/>
                    <a:pt x="231" y="11"/>
                  </a:cubicBezTo>
                  <a:cubicBezTo>
                    <a:pt x="213" y="4"/>
                    <a:pt x="196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8027900" y="4219025"/>
              <a:ext cx="10475" cy="10600"/>
            </a:xfrm>
            <a:custGeom>
              <a:avLst/>
              <a:gdLst/>
              <a:ahLst/>
              <a:cxnLst/>
              <a:rect l="l" t="t" r="r" b="b"/>
              <a:pathLst>
                <a:path w="419" h="424" extrusionOk="0">
                  <a:moveTo>
                    <a:pt x="181" y="1"/>
                  </a:moveTo>
                  <a:cubicBezTo>
                    <a:pt x="1" y="1"/>
                    <a:pt x="1" y="424"/>
                    <a:pt x="181" y="424"/>
                  </a:cubicBezTo>
                  <a:cubicBezTo>
                    <a:pt x="197" y="424"/>
                    <a:pt x="214" y="421"/>
                    <a:pt x="232" y="414"/>
                  </a:cubicBezTo>
                  <a:cubicBezTo>
                    <a:pt x="321" y="414"/>
                    <a:pt x="410" y="328"/>
                    <a:pt x="418" y="212"/>
                  </a:cubicBezTo>
                  <a:lnTo>
                    <a:pt x="418" y="212"/>
                  </a:lnTo>
                  <a:cubicBezTo>
                    <a:pt x="418" y="217"/>
                    <a:pt x="418" y="222"/>
                    <a:pt x="418" y="228"/>
                  </a:cubicBezTo>
                  <a:lnTo>
                    <a:pt x="418" y="197"/>
                  </a:lnTo>
                  <a:cubicBezTo>
                    <a:pt x="418" y="202"/>
                    <a:pt x="418" y="207"/>
                    <a:pt x="418" y="212"/>
                  </a:cubicBezTo>
                  <a:cubicBezTo>
                    <a:pt x="410" y="96"/>
                    <a:pt x="321" y="11"/>
                    <a:pt x="232" y="11"/>
                  </a:cubicBezTo>
                  <a:cubicBezTo>
                    <a:pt x="214" y="4"/>
                    <a:pt x="197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7719625" y="4198325"/>
              <a:ext cx="348975" cy="293175"/>
            </a:xfrm>
            <a:custGeom>
              <a:avLst/>
              <a:gdLst/>
              <a:ahLst/>
              <a:cxnLst/>
              <a:rect l="l" t="t" r="r" b="b"/>
              <a:pathLst>
                <a:path w="13959" h="11727" extrusionOk="0">
                  <a:moveTo>
                    <a:pt x="3626" y="2914"/>
                  </a:moveTo>
                  <a:cubicBezTo>
                    <a:pt x="4230" y="2914"/>
                    <a:pt x="4230" y="3819"/>
                    <a:pt x="3626" y="3819"/>
                  </a:cubicBezTo>
                  <a:cubicBezTo>
                    <a:pt x="3607" y="3819"/>
                    <a:pt x="3587" y="3818"/>
                    <a:pt x="3567" y="3816"/>
                  </a:cubicBezTo>
                  <a:lnTo>
                    <a:pt x="403" y="3816"/>
                  </a:lnTo>
                  <a:lnTo>
                    <a:pt x="403" y="2917"/>
                  </a:lnTo>
                  <a:lnTo>
                    <a:pt x="3567" y="2917"/>
                  </a:lnTo>
                  <a:cubicBezTo>
                    <a:pt x="3587" y="2915"/>
                    <a:pt x="3607" y="2914"/>
                    <a:pt x="3626" y="2914"/>
                  </a:cubicBezTo>
                  <a:close/>
                  <a:moveTo>
                    <a:pt x="3660" y="5437"/>
                  </a:moveTo>
                  <a:cubicBezTo>
                    <a:pt x="4513" y="5437"/>
                    <a:pt x="5366" y="6003"/>
                    <a:pt x="5366" y="7135"/>
                  </a:cubicBezTo>
                  <a:cubicBezTo>
                    <a:pt x="5366" y="7353"/>
                    <a:pt x="5335" y="7570"/>
                    <a:pt x="5242" y="7756"/>
                  </a:cubicBezTo>
                  <a:cubicBezTo>
                    <a:pt x="5180" y="7353"/>
                    <a:pt x="5087" y="6949"/>
                    <a:pt x="4932" y="6546"/>
                  </a:cubicBezTo>
                  <a:cubicBezTo>
                    <a:pt x="4870" y="6422"/>
                    <a:pt x="4808" y="6329"/>
                    <a:pt x="4684" y="6267"/>
                  </a:cubicBezTo>
                  <a:cubicBezTo>
                    <a:pt x="4629" y="6245"/>
                    <a:pt x="4574" y="6235"/>
                    <a:pt x="4521" y="6235"/>
                  </a:cubicBezTo>
                  <a:cubicBezTo>
                    <a:pt x="4423" y="6235"/>
                    <a:pt x="4330" y="6269"/>
                    <a:pt x="4250" y="6329"/>
                  </a:cubicBezTo>
                  <a:cubicBezTo>
                    <a:pt x="4126" y="6391"/>
                    <a:pt x="4033" y="6453"/>
                    <a:pt x="3940" y="6546"/>
                  </a:cubicBezTo>
                  <a:cubicBezTo>
                    <a:pt x="3847" y="6608"/>
                    <a:pt x="3753" y="6670"/>
                    <a:pt x="3660" y="6670"/>
                  </a:cubicBezTo>
                  <a:cubicBezTo>
                    <a:pt x="3567" y="6670"/>
                    <a:pt x="3474" y="6608"/>
                    <a:pt x="3381" y="6546"/>
                  </a:cubicBezTo>
                  <a:cubicBezTo>
                    <a:pt x="3280" y="6470"/>
                    <a:pt x="3011" y="6227"/>
                    <a:pt x="2781" y="6227"/>
                  </a:cubicBezTo>
                  <a:cubicBezTo>
                    <a:pt x="2731" y="6227"/>
                    <a:pt x="2682" y="6239"/>
                    <a:pt x="2637" y="6267"/>
                  </a:cubicBezTo>
                  <a:cubicBezTo>
                    <a:pt x="2544" y="6329"/>
                    <a:pt x="2451" y="6422"/>
                    <a:pt x="2389" y="6546"/>
                  </a:cubicBezTo>
                  <a:cubicBezTo>
                    <a:pt x="2234" y="6949"/>
                    <a:pt x="2140" y="7321"/>
                    <a:pt x="2078" y="7756"/>
                  </a:cubicBezTo>
                  <a:cubicBezTo>
                    <a:pt x="1985" y="7539"/>
                    <a:pt x="1954" y="7353"/>
                    <a:pt x="1954" y="7135"/>
                  </a:cubicBezTo>
                  <a:cubicBezTo>
                    <a:pt x="1954" y="6003"/>
                    <a:pt x="2807" y="5437"/>
                    <a:pt x="3660" y="5437"/>
                  </a:cubicBezTo>
                  <a:close/>
                  <a:moveTo>
                    <a:pt x="4498" y="6639"/>
                  </a:moveTo>
                  <a:cubicBezTo>
                    <a:pt x="4529" y="6670"/>
                    <a:pt x="4529" y="6670"/>
                    <a:pt x="4529" y="6701"/>
                  </a:cubicBezTo>
                  <a:cubicBezTo>
                    <a:pt x="4715" y="7135"/>
                    <a:pt x="4839" y="7601"/>
                    <a:pt x="4870" y="8066"/>
                  </a:cubicBezTo>
                  <a:cubicBezTo>
                    <a:pt x="4932" y="8686"/>
                    <a:pt x="4684" y="9276"/>
                    <a:pt x="4188" y="9617"/>
                  </a:cubicBezTo>
                  <a:cubicBezTo>
                    <a:pt x="4017" y="9725"/>
                    <a:pt x="3831" y="9780"/>
                    <a:pt x="3649" y="9780"/>
                  </a:cubicBezTo>
                  <a:cubicBezTo>
                    <a:pt x="3467" y="9780"/>
                    <a:pt x="3288" y="9725"/>
                    <a:pt x="3133" y="9617"/>
                  </a:cubicBezTo>
                  <a:cubicBezTo>
                    <a:pt x="2637" y="9276"/>
                    <a:pt x="2358" y="8686"/>
                    <a:pt x="2451" y="8066"/>
                  </a:cubicBezTo>
                  <a:cubicBezTo>
                    <a:pt x="2482" y="7601"/>
                    <a:pt x="2606" y="7135"/>
                    <a:pt x="2792" y="6701"/>
                  </a:cubicBezTo>
                  <a:cubicBezTo>
                    <a:pt x="2792" y="6670"/>
                    <a:pt x="2792" y="6670"/>
                    <a:pt x="2823" y="6639"/>
                  </a:cubicBezTo>
                  <a:cubicBezTo>
                    <a:pt x="2916" y="6701"/>
                    <a:pt x="3040" y="6763"/>
                    <a:pt x="3102" y="6856"/>
                  </a:cubicBezTo>
                  <a:cubicBezTo>
                    <a:pt x="3257" y="6980"/>
                    <a:pt x="3474" y="7073"/>
                    <a:pt x="3660" y="7073"/>
                  </a:cubicBezTo>
                  <a:cubicBezTo>
                    <a:pt x="3878" y="7073"/>
                    <a:pt x="4064" y="6980"/>
                    <a:pt x="4219" y="6856"/>
                  </a:cubicBezTo>
                  <a:cubicBezTo>
                    <a:pt x="4281" y="6763"/>
                    <a:pt x="4405" y="6701"/>
                    <a:pt x="4498" y="6639"/>
                  </a:cubicBezTo>
                  <a:close/>
                  <a:moveTo>
                    <a:pt x="3195" y="10113"/>
                  </a:moveTo>
                  <a:cubicBezTo>
                    <a:pt x="3350" y="10175"/>
                    <a:pt x="3505" y="10206"/>
                    <a:pt x="3660" y="10206"/>
                  </a:cubicBezTo>
                  <a:cubicBezTo>
                    <a:pt x="3816" y="10206"/>
                    <a:pt x="3940" y="10175"/>
                    <a:pt x="4064" y="10144"/>
                  </a:cubicBezTo>
                  <a:cubicBezTo>
                    <a:pt x="4064" y="10299"/>
                    <a:pt x="4157" y="10423"/>
                    <a:pt x="4312" y="10485"/>
                  </a:cubicBezTo>
                  <a:lnTo>
                    <a:pt x="5460" y="10951"/>
                  </a:lnTo>
                  <a:cubicBezTo>
                    <a:pt x="5584" y="10982"/>
                    <a:pt x="5677" y="11075"/>
                    <a:pt x="5739" y="11199"/>
                  </a:cubicBezTo>
                  <a:cubicBezTo>
                    <a:pt x="5739" y="11230"/>
                    <a:pt x="5770" y="11261"/>
                    <a:pt x="5770" y="11292"/>
                  </a:cubicBezTo>
                  <a:lnTo>
                    <a:pt x="1520" y="11292"/>
                  </a:lnTo>
                  <a:cubicBezTo>
                    <a:pt x="1520" y="11261"/>
                    <a:pt x="1551" y="11230"/>
                    <a:pt x="1551" y="11199"/>
                  </a:cubicBezTo>
                  <a:cubicBezTo>
                    <a:pt x="1582" y="11075"/>
                    <a:pt x="1675" y="10982"/>
                    <a:pt x="1799" y="10951"/>
                  </a:cubicBezTo>
                  <a:lnTo>
                    <a:pt x="2978" y="10485"/>
                  </a:lnTo>
                  <a:cubicBezTo>
                    <a:pt x="3102" y="10454"/>
                    <a:pt x="3195" y="10299"/>
                    <a:pt x="3195" y="10144"/>
                  </a:cubicBezTo>
                  <a:lnTo>
                    <a:pt x="3195" y="10113"/>
                  </a:lnTo>
                  <a:close/>
                  <a:moveTo>
                    <a:pt x="13556" y="2079"/>
                  </a:moveTo>
                  <a:lnTo>
                    <a:pt x="13556" y="11323"/>
                  </a:lnTo>
                  <a:lnTo>
                    <a:pt x="6204" y="11323"/>
                  </a:lnTo>
                  <a:cubicBezTo>
                    <a:pt x="6173" y="11230"/>
                    <a:pt x="6142" y="11137"/>
                    <a:pt x="6111" y="11044"/>
                  </a:cubicBezTo>
                  <a:cubicBezTo>
                    <a:pt x="6018" y="10827"/>
                    <a:pt x="5863" y="10672"/>
                    <a:pt x="5646" y="10578"/>
                  </a:cubicBezTo>
                  <a:lnTo>
                    <a:pt x="4467" y="10113"/>
                  </a:lnTo>
                  <a:lnTo>
                    <a:pt x="4467" y="9927"/>
                  </a:lnTo>
                  <a:cubicBezTo>
                    <a:pt x="4932" y="9586"/>
                    <a:pt x="5211" y="9090"/>
                    <a:pt x="5242" y="8500"/>
                  </a:cubicBezTo>
                  <a:cubicBezTo>
                    <a:pt x="5273" y="8500"/>
                    <a:pt x="5273" y="8500"/>
                    <a:pt x="5273" y="8469"/>
                  </a:cubicBezTo>
                  <a:cubicBezTo>
                    <a:pt x="6390" y="7104"/>
                    <a:pt x="5429" y="5026"/>
                    <a:pt x="3629" y="5026"/>
                  </a:cubicBezTo>
                  <a:cubicBezTo>
                    <a:pt x="1861" y="5026"/>
                    <a:pt x="869" y="7104"/>
                    <a:pt x="2016" y="8469"/>
                  </a:cubicBezTo>
                  <a:lnTo>
                    <a:pt x="2047" y="8500"/>
                  </a:lnTo>
                  <a:cubicBezTo>
                    <a:pt x="2078" y="9059"/>
                    <a:pt x="2327" y="9555"/>
                    <a:pt x="2761" y="9896"/>
                  </a:cubicBezTo>
                  <a:lnTo>
                    <a:pt x="2761" y="10144"/>
                  </a:lnTo>
                  <a:lnTo>
                    <a:pt x="1613" y="10578"/>
                  </a:lnTo>
                  <a:cubicBezTo>
                    <a:pt x="1396" y="10672"/>
                    <a:pt x="1210" y="10827"/>
                    <a:pt x="1117" y="11044"/>
                  </a:cubicBezTo>
                  <a:cubicBezTo>
                    <a:pt x="1086" y="11137"/>
                    <a:pt x="1055" y="11230"/>
                    <a:pt x="1024" y="11323"/>
                  </a:cubicBezTo>
                  <a:lnTo>
                    <a:pt x="372" y="11323"/>
                  </a:lnTo>
                  <a:lnTo>
                    <a:pt x="372" y="4220"/>
                  </a:lnTo>
                  <a:lnTo>
                    <a:pt x="3567" y="4220"/>
                  </a:lnTo>
                  <a:cubicBezTo>
                    <a:pt x="4715" y="4220"/>
                    <a:pt x="4715" y="2483"/>
                    <a:pt x="3567" y="2483"/>
                  </a:cubicBezTo>
                  <a:lnTo>
                    <a:pt x="403" y="2483"/>
                  </a:lnTo>
                  <a:lnTo>
                    <a:pt x="403" y="2079"/>
                  </a:lnTo>
                  <a:close/>
                  <a:moveTo>
                    <a:pt x="776" y="1"/>
                  </a:moveTo>
                  <a:cubicBezTo>
                    <a:pt x="341" y="1"/>
                    <a:pt x="0" y="342"/>
                    <a:pt x="0" y="776"/>
                  </a:cubicBezTo>
                  <a:lnTo>
                    <a:pt x="0" y="11323"/>
                  </a:lnTo>
                  <a:cubicBezTo>
                    <a:pt x="0" y="11540"/>
                    <a:pt x="186" y="11726"/>
                    <a:pt x="403" y="11726"/>
                  </a:cubicBezTo>
                  <a:lnTo>
                    <a:pt x="13525" y="11726"/>
                  </a:lnTo>
                  <a:cubicBezTo>
                    <a:pt x="13773" y="11726"/>
                    <a:pt x="13959" y="11540"/>
                    <a:pt x="13959" y="11323"/>
                  </a:cubicBezTo>
                  <a:lnTo>
                    <a:pt x="13959" y="776"/>
                  </a:lnTo>
                  <a:cubicBezTo>
                    <a:pt x="13959" y="342"/>
                    <a:pt x="13618" y="1"/>
                    <a:pt x="13183" y="1"/>
                  </a:cubicBezTo>
                  <a:lnTo>
                    <a:pt x="5398" y="1"/>
                  </a:lnTo>
                  <a:cubicBezTo>
                    <a:pt x="5149" y="1"/>
                    <a:pt x="5149" y="404"/>
                    <a:pt x="5398" y="404"/>
                  </a:cubicBezTo>
                  <a:lnTo>
                    <a:pt x="13214" y="404"/>
                  </a:lnTo>
                  <a:cubicBezTo>
                    <a:pt x="13400" y="404"/>
                    <a:pt x="13556" y="559"/>
                    <a:pt x="13556" y="745"/>
                  </a:cubicBezTo>
                  <a:lnTo>
                    <a:pt x="13556" y="1676"/>
                  </a:lnTo>
                  <a:lnTo>
                    <a:pt x="403" y="1676"/>
                  </a:lnTo>
                  <a:lnTo>
                    <a:pt x="403" y="745"/>
                  </a:lnTo>
                  <a:cubicBezTo>
                    <a:pt x="403" y="559"/>
                    <a:pt x="558" y="404"/>
                    <a:pt x="776" y="404"/>
                  </a:cubicBezTo>
                  <a:lnTo>
                    <a:pt x="4591" y="404"/>
                  </a:lnTo>
                  <a:cubicBezTo>
                    <a:pt x="4870" y="404"/>
                    <a:pt x="4870" y="1"/>
                    <a:pt x="4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7905725" y="4260375"/>
              <a:ext cx="130300" cy="63000"/>
            </a:xfrm>
            <a:custGeom>
              <a:avLst/>
              <a:gdLst/>
              <a:ahLst/>
              <a:cxnLst/>
              <a:rect l="l" t="t" r="r" b="b"/>
              <a:pathLst>
                <a:path w="5212" h="2520" extrusionOk="0">
                  <a:moveTo>
                    <a:pt x="4840" y="435"/>
                  </a:moveTo>
                  <a:lnTo>
                    <a:pt x="4809" y="1769"/>
                  </a:lnTo>
                  <a:lnTo>
                    <a:pt x="4188" y="1769"/>
                  </a:lnTo>
                  <a:cubicBezTo>
                    <a:pt x="4064" y="1769"/>
                    <a:pt x="3940" y="1831"/>
                    <a:pt x="3878" y="1924"/>
                  </a:cubicBezTo>
                  <a:lnTo>
                    <a:pt x="3785" y="2079"/>
                  </a:lnTo>
                  <a:lnTo>
                    <a:pt x="3723" y="1924"/>
                  </a:lnTo>
                  <a:cubicBezTo>
                    <a:pt x="3643" y="1843"/>
                    <a:pt x="3562" y="1763"/>
                    <a:pt x="3461" y="1763"/>
                  </a:cubicBezTo>
                  <a:cubicBezTo>
                    <a:pt x="3446" y="1763"/>
                    <a:pt x="3430" y="1764"/>
                    <a:pt x="3413" y="1769"/>
                  </a:cubicBezTo>
                  <a:lnTo>
                    <a:pt x="404" y="1769"/>
                  </a:lnTo>
                  <a:lnTo>
                    <a:pt x="404" y="435"/>
                  </a:lnTo>
                  <a:close/>
                  <a:moveTo>
                    <a:pt x="342" y="1"/>
                  </a:moveTo>
                  <a:cubicBezTo>
                    <a:pt x="156" y="1"/>
                    <a:pt x="1" y="156"/>
                    <a:pt x="1" y="373"/>
                  </a:cubicBezTo>
                  <a:lnTo>
                    <a:pt x="1" y="1800"/>
                  </a:lnTo>
                  <a:cubicBezTo>
                    <a:pt x="1" y="2017"/>
                    <a:pt x="156" y="2172"/>
                    <a:pt x="342" y="2172"/>
                  </a:cubicBezTo>
                  <a:lnTo>
                    <a:pt x="3382" y="2172"/>
                  </a:lnTo>
                  <a:lnTo>
                    <a:pt x="3506" y="2358"/>
                  </a:lnTo>
                  <a:cubicBezTo>
                    <a:pt x="3560" y="2439"/>
                    <a:pt x="3637" y="2519"/>
                    <a:pt x="3737" y="2519"/>
                  </a:cubicBezTo>
                  <a:cubicBezTo>
                    <a:pt x="3752" y="2519"/>
                    <a:pt x="3769" y="2517"/>
                    <a:pt x="3785" y="2513"/>
                  </a:cubicBezTo>
                  <a:cubicBezTo>
                    <a:pt x="3802" y="2517"/>
                    <a:pt x="3818" y="2519"/>
                    <a:pt x="3835" y="2519"/>
                  </a:cubicBezTo>
                  <a:cubicBezTo>
                    <a:pt x="3941" y="2519"/>
                    <a:pt x="4042" y="2439"/>
                    <a:pt x="4095" y="2358"/>
                  </a:cubicBezTo>
                  <a:lnTo>
                    <a:pt x="4219" y="2172"/>
                  </a:lnTo>
                  <a:lnTo>
                    <a:pt x="4871" y="2172"/>
                  </a:lnTo>
                  <a:cubicBezTo>
                    <a:pt x="5057" y="2172"/>
                    <a:pt x="5212" y="2017"/>
                    <a:pt x="5212" y="1800"/>
                  </a:cubicBezTo>
                  <a:lnTo>
                    <a:pt x="5212" y="373"/>
                  </a:lnTo>
                  <a:cubicBezTo>
                    <a:pt x="5212" y="187"/>
                    <a:pt x="5057" y="32"/>
                    <a:pt x="4871" y="32"/>
                  </a:cubicBezTo>
                  <a:lnTo>
                    <a:pt x="48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7938475" y="4282050"/>
              <a:ext cx="64825" cy="10175"/>
            </a:xfrm>
            <a:custGeom>
              <a:avLst/>
              <a:gdLst/>
              <a:ahLst/>
              <a:cxnLst/>
              <a:rect l="l" t="t" r="r" b="b"/>
              <a:pathLst>
                <a:path w="2593" h="407" extrusionOk="0">
                  <a:moveTo>
                    <a:pt x="190" y="1"/>
                  </a:moveTo>
                  <a:cubicBezTo>
                    <a:pt x="0" y="1"/>
                    <a:pt x="0" y="407"/>
                    <a:pt x="190" y="407"/>
                  </a:cubicBezTo>
                  <a:cubicBezTo>
                    <a:pt x="197" y="407"/>
                    <a:pt x="204" y="406"/>
                    <a:pt x="211" y="405"/>
                  </a:cubicBezTo>
                  <a:lnTo>
                    <a:pt x="2382" y="405"/>
                  </a:lnTo>
                  <a:cubicBezTo>
                    <a:pt x="2389" y="406"/>
                    <a:pt x="2396" y="407"/>
                    <a:pt x="2402" y="407"/>
                  </a:cubicBezTo>
                  <a:cubicBezTo>
                    <a:pt x="2592" y="407"/>
                    <a:pt x="2592" y="1"/>
                    <a:pt x="2402" y="1"/>
                  </a:cubicBezTo>
                  <a:cubicBezTo>
                    <a:pt x="2396" y="1"/>
                    <a:pt x="2389" y="1"/>
                    <a:pt x="2382" y="2"/>
                  </a:cubicBezTo>
                  <a:lnTo>
                    <a:pt x="211" y="2"/>
                  </a:lnTo>
                  <a:cubicBezTo>
                    <a:pt x="204" y="1"/>
                    <a:pt x="197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7905725" y="4334725"/>
              <a:ext cx="130300" cy="62925"/>
            </a:xfrm>
            <a:custGeom>
              <a:avLst/>
              <a:gdLst/>
              <a:ahLst/>
              <a:cxnLst/>
              <a:rect l="l" t="t" r="r" b="b"/>
              <a:pathLst>
                <a:path w="5212" h="2517" extrusionOk="0">
                  <a:moveTo>
                    <a:pt x="4809" y="408"/>
                  </a:moveTo>
                  <a:lnTo>
                    <a:pt x="4809" y="1741"/>
                  </a:lnTo>
                  <a:lnTo>
                    <a:pt x="4188" y="1741"/>
                  </a:lnTo>
                  <a:cubicBezTo>
                    <a:pt x="4064" y="1741"/>
                    <a:pt x="3940" y="1803"/>
                    <a:pt x="3878" y="1897"/>
                  </a:cubicBezTo>
                  <a:lnTo>
                    <a:pt x="3785" y="2052"/>
                  </a:lnTo>
                  <a:lnTo>
                    <a:pt x="3692" y="1897"/>
                  </a:lnTo>
                  <a:cubicBezTo>
                    <a:pt x="3630" y="1803"/>
                    <a:pt x="3506" y="1741"/>
                    <a:pt x="3382" y="1741"/>
                  </a:cubicBezTo>
                  <a:lnTo>
                    <a:pt x="404" y="1741"/>
                  </a:lnTo>
                  <a:lnTo>
                    <a:pt x="404" y="408"/>
                  </a:lnTo>
                  <a:close/>
                  <a:moveTo>
                    <a:pt x="301" y="1"/>
                  </a:moveTo>
                  <a:cubicBezTo>
                    <a:pt x="134" y="1"/>
                    <a:pt x="1" y="173"/>
                    <a:pt x="1" y="346"/>
                  </a:cubicBezTo>
                  <a:lnTo>
                    <a:pt x="1" y="1803"/>
                  </a:lnTo>
                  <a:cubicBezTo>
                    <a:pt x="1" y="1990"/>
                    <a:pt x="156" y="2145"/>
                    <a:pt x="342" y="2145"/>
                  </a:cubicBezTo>
                  <a:lnTo>
                    <a:pt x="3382" y="2145"/>
                  </a:lnTo>
                  <a:lnTo>
                    <a:pt x="3506" y="2331"/>
                  </a:lnTo>
                  <a:cubicBezTo>
                    <a:pt x="3568" y="2455"/>
                    <a:pt x="3661" y="2517"/>
                    <a:pt x="3785" y="2517"/>
                  </a:cubicBezTo>
                  <a:cubicBezTo>
                    <a:pt x="3909" y="2517"/>
                    <a:pt x="4033" y="2455"/>
                    <a:pt x="4095" y="2331"/>
                  </a:cubicBezTo>
                  <a:lnTo>
                    <a:pt x="4219" y="2145"/>
                  </a:lnTo>
                  <a:lnTo>
                    <a:pt x="4871" y="2145"/>
                  </a:lnTo>
                  <a:cubicBezTo>
                    <a:pt x="5057" y="2145"/>
                    <a:pt x="5212" y="1990"/>
                    <a:pt x="5212" y="1803"/>
                  </a:cubicBezTo>
                  <a:lnTo>
                    <a:pt x="5212" y="346"/>
                  </a:lnTo>
                  <a:cubicBezTo>
                    <a:pt x="5212" y="173"/>
                    <a:pt x="5079" y="1"/>
                    <a:pt x="4912" y="1"/>
                  </a:cubicBezTo>
                  <a:cubicBezTo>
                    <a:pt x="4898" y="1"/>
                    <a:pt x="4885" y="2"/>
                    <a:pt x="4871" y="4"/>
                  </a:cubicBezTo>
                  <a:lnTo>
                    <a:pt x="342" y="4"/>
                  </a:lnTo>
                  <a:cubicBezTo>
                    <a:pt x="328" y="2"/>
                    <a:pt x="315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7936750" y="4356525"/>
              <a:ext cx="67500" cy="10125"/>
            </a:xfrm>
            <a:custGeom>
              <a:avLst/>
              <a:gdLst/>
              <a:ahLst/>
              <a:cxnLst/>
              <a:rect l="l" t="t" r="r" b="b"/>
              <a:pathLst>
                <a:path w="2700" h="405" extrusionOk="0">
                  <a:moveTo>
                    <a:pt x="280" y="1"/>
                  </a:moveTo>
                  <a:cubicBezTo>
                    <a:pt x="1" y="1"/>
                    <a:pt x="1" y="404"/>
                    <a:pt x="280" y="404"/>
                  </a:cubicBezTo>
                  <a:lnTo>
                    <a:pt x="2451" y="404"/>
                  </a:lnTo>
                  <a:cubicBezTo>
                    <a:pt x="2699" y="404"/>
                    <a:pt x="2699" y="1"/>
                    <a:pt x="2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7904950" y="4408500"/>
              <a:ext cx="131075" cy="62825"/>
            </a:xfrm>
            <a:custGeom>
              <a:avLst/>
              <a:gdLst/>
              <a:ahLst/>
              <a:cxnLst/>
              <a:rect l="l" t="t" r="r" b="b"/>
              <a:pathLst>
                <a:path w="5243" h="2513" extrusionOk="0">
                  <a:moveTo>
                    <a:pt x="373" y="0"/>
                  </a:moveTo>
                  <a:cubicBezTo>
                    <a:pt x="187" y="0"/>
                    <a:pt x="32" y="155"/>
                    <a:pt x="32" y="341"/>
                  </a:cubicBezTo>
                  <a:lnTo>
                    <a:pt x="32" y="1799"/>
                  </a:lnTo>
                  <a:cubicBezTo>
                    <a:pt x="1" y="1985"/>
                    <a:pt x="187" y="2140"/>
                    <a:pt x="373" y="2140"/>
                  </a:cubicBezTo>
                  <a:lnTo>
                    <a:pt x="3382" y="2140"/>
                  </a:lnTo>
                  <a:lnTo>
                    <a:pt x="3506" y="2327"/>
                  </a:lnTo>
                  <a:cubicBezTo>
                    <a:pt x="3568" y="2451"/>
                    <a:pt x="3692" y="2513"/>
                    <a:pt x="3816" y="2513"/>
                  </a:cubicBezTo>
                  <a:cubicBezTo>
                    <a:pt x="3940" y="2513"/>
                    <a:pt x="4064" y="2451"/>
                    <a:pt x="4126" y="2327"/>
                  </a:cubicBezTo>
                  <a:lnTo>
                    <a:pt x="4250" y="2140"/>
                  </a:lnTo>
                  <a:lnTo>
                    <a:pt x="4902" y="2140"/>
                  </a:lnTo>
                  <a:cubicBezTo>
                    <a:pt x="5088" y="2140"/>
                    <a:pt x="5243" y="1985"/>
                    <a:pt x="5243" y="1799"/>
                  </a:cubicBezTo>
                  <a:lnTo>
                    <a:pt x="5243" y="341"/>
                  </a:lnTo>
                  <a:cubicBezTo>
                    <a:pt x="5243" y="155"/>
                    <a:pt x="5088" y="0"/>
                    <a:pt x="4902" y="0"/>
                  </a:cubicBezTo>
                  <a:lnTo>
                    <a:pt x="3072" y="0"/>
                  </a:lnTo>
                  <a:cubicBezTo>
                    <a:pt x="2948" y="0"/>
                    <a:pt x="2855" y="62"/>
                    <a:pt x="2855" y="186"/>
                  </a:cubicBezTo>
                  <a:cubicBezTo>
                    <a:pt x="2855" y="310"/>
                    <a:pt x="2948" y="403"/>
                    <a:pt x="3072" y="403"/>
                  </a:cubicBezTo>
                  <a:lnTo>
                    <a:pt x="4840" y="403"/>
                  </a:lnTo>
                  <a:lnTo>
                    <a:pt x="4840" y="1737"/>
                  </a:lnTo>
                  <a:lnTo>
                    <a:pt x="4219" y="1737"/>
                  </a:lnTo>
                  <a:cubicBezTo>
                    <a:pt x="4095" y="1737"/>
                    <a:pt x="3971" y="1799"/>
                    <a:pt x="3909" y="1892"/>
                  </a:cubicBezTo>
                  <a:lnTo>
                    <a:pt x="3816" y="2047"/>
                  </a:lnTo>
                  <a:lnTo>
                    <a:pt x="3723" y="1892"/>
                  </a:lnTo>
                  <a:cubicBezTo>
                    <a:pt x="3661" y="1799"/>
                    <a:pt x="3537" y="1737"/>
                    <a:pt x="3413" y="1737"/>
                  </a:cubicBezTo>
                  <a:lnTo>
                    <a:pt x="435" y="1737"/>
                  </a:lnTo>
                  <a:lnTo>
                    <a:pt x="435" y="403"/>
                  </a:lnTo>
                  <a:lnTo>
                    <a:pt x="2234" y="403"/>
                  </a:lnTo>
                  <a:cubicBezTo>
                    <a:pt x="2358" y="403"/>
                    <a:pt x="2451" y="310"/>
                    <a:pt x="2451" y="186"/>
                  </a:cubicBezTo>
                  <a:cubicBezTo>
                    <a:pt x="2451" y="93"/>
                    <a:pt x="2358" y="0"/>
                    <a:pt x="2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7938300" y="4429425"/>
              <a:ext cx="64400" cy="10100"/>
            </a:xfrm>
            <a:custGeom>
              <a:avLst/>
              <a:gdLst/>
              <a:ahLst/>
              <a:cxnLst/>
              <a:rect l="l" t="t" r="r" b="b"/>
              <a:pathLst>
                <a:path w="2576" h="404" extrusionOk="0">
                  <a:moveTo>
                    <a:pt x="218" y="1"/>
                  </a:moveTo>
                  <a:cubicBezTo>
                    <a:pt x="94" y="1"/>
                    <a:pt x="1" y="94"/>
                    <a:pt x="1" y="218"/>
                  </a:cubicBezTo>
                  <a:cubicBezTo>
                    <a:pt x="1" y="311"/>
                    <a:pt x="94" y="404"/>
                    <a:pt x="218" y="404"/>
                  </a:cubicBezTo>
                  <a:lnTo>
                    <a:pt x="2389" y="404"/>
                  </a:lnTo>
                  <a:cubicBezTo>
                    <a:pt x="2482" y="404"/>
                    <a:pt x="2575" y="311"/>
                    <a:pt x="2575" y="218"/>
                  </a:cubicBezTo>
                  <a:cubicBezTo>
                    <a:pt x="2575" y="94"/>
                    <a:pt x="2482" y="1"/>
                    <a:pt x="2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" name="Google Shape;410;p39"/>
          <p:cNvGrpSpPr/>
          <p:nvPr/>
        </p:nvGrpSpPr>
        <p:grpSpPr>
          <a:xfrm>
            <a:off x="5150700" y="3719563"/>
            <a:ext cx="327650" cy="364375"/>
            <a:chOff x="992000" y="3602375"/>
            <a:chExt cx="327650" cy="364375"/>
          </a:xfrm>
        </p:grpSpPr>
        <p:sp>
          <p:nvSpPr>
            <p:cNvPr id="411" name="Google Shape;411;p39"/>
            <p:cNvSpPr/>
            <p:nvPr/>
          </p:nvSpPr>
          <p:spPr>
            <a:xfrm>
              <a:off x="992000" y="3602375"/>
              <a:ext cx="327650" cy="359200"/>
            </a:xfrm>
            <a:custGeom>
              <a:avLst/>
              <a:gdLst/>
              <a:ahLst/>
              <a:cxnLst/>
              <a:rect l="l" t="t" r="r" b="b"/>
              <a:pathLst>
                <a:path w="13106" h="14368" extrusionOk="0">
                  <a:moveTo>
                    <a:pt x="6613" y="579"/>
                  </a:moveTo>
                  <a:cubicBezTo>
                    <a:pt x="6610" y="579"/>
                    <a:pt x="6607" y="579"/>
                    <a:pt x="6605" y="579"/>
                  </a:cubicBezTo>
                  <a:lnTo>
                    <a:pt x="6635" y="579"/>
                  </a:lnTo>
                  <a:cubicBezTo>
                    <a:pt x="6628" y="579"/>
                    <a:pt x="6620" y="579"/>
                    <a:pt x="6613" y="579"/>
                  </a:cubicBezTo>
                  <a:close/>
                  <a:moveTo>
                    <a:pt x="11728" y="579"/>
                  </a:moveTo>
                  <a:cubicBezTo>
                    <a:pt x="12221" y="579"/>
                    <a:pt x="12468" y="1196"/>
                    <a:pt x="12129" y="1536"/>
                  </a:cubicBezTo>
                  <a:cubicBezTo>
                    <a:pt x="12007" y="1658"/>
                    <a:pt x="11861" y="1713"/>
                    <a:pt x="11721" y="1713"/>
                  </a:cubicBezTo>
                  <a:cubicBezTo>
                    <a:pt x="11435" y="1713"/>
                    <a:pt x="11172" y="1486"/>
                    <a:pt x="11172" y="1134"/>
                  </a:cubicBezTo>
                  <a:cubicBezTo>
                    <a:pt x="11141" y="826"/>
                    <a:pt x="11419" y="579"/>
                    <a:pt x="11728" y="579"/>
                  </a:cubicBezTo>
                  <a:close/>
                  <a:moveTo>
                    <a:pt x="1492" y="576"/>
                  </a:moveTo>
                  <a:cubicBezTo>
                    <a:pt x="1782" y="576"/>
                    <a:pt x="2068" y="798"/>
                    <a:pt x="2068" y="1134"/>
                  </a:cubicBezTo>
                  <a:cubicBezTo>
                    <a:pt x="2068" y="1443"/>
                    <a:pt x="1821" y="1721"/>
                    <a:pt x="1512" y="1721"/>
                  </a:cubicBezTo>
                  <a:cubicBezTo>
                    <a:pt x="1019" y="1721"/>
                    <a:pt x="741" y="1104"/>
                    <a:pt x="1111" y="733"/>
                  </a:cubicBezTo>
                  <a:cubicBezTo>
                    <a:pt x="1219" y="625"/>
                    <a:pt x="1356" y="576"/>
                    <a:pt x="1492" y="576"/>
                  </a:cubicBezTo>
                  <a:close/>
                  <a:moveTo>
                    <a:pt x="6673" y="578"/>
                  </a:moveTo>
                  <a:cubicBezTo>
                    <a:pt x="8997" y="578"/>
                    <a:pt x="9794" y="3676"/>
                    <a:pt x="7777" y="4807"/>
                  </a:cubicBezTo>
                  <a:lnTo>
                    <a:pt x="7777" y="2863"/>
                  </a:lnTo>
                  <a:cubicBezTo>
                    <a:pt x="7824" y="2060"/>
                    <a:pt x="7229" y="1659"/>
                    <a:pt x="6635" y="1659"/>
                  </a:cubicBezTo>
                  <a:cubicBezTo>
                    <a:pt x="6041" y="1659"/>
                    <a:pt x="5447" y="2060"/>
                    <a:pt x="5494" y="2863"/>
                  </a:cubicBezTo>
                  <a:lnTo>
                    <a:pt x="5494" y="4807"/>
                  </a:lnTo>
                  <a:cubicBezTo>
                    <a:pt x="3467" y="3671"/>
                    <a:pt x="4282" y="579"/>
                    <a:pt x="6601" y="579"/>
                  </a:cubicBezTo>
                  <a:cubicBezTo>
                    <a:pt x="6605" y="579"/>
                    <a:pt x="6609" y="579"/>
                    <a:pt x="6613" y="579"/>
                  </a:cubicBezTo>
                  <a:lnTo>
                    <a:pt x="6613" y="579"/>
                  </a:lnTo>
                  <a:cubicBezTo>
                    <a:pt x="6633" y="578"/>
                    <a:pt x="6653" y="578"/>
                    <a:pt x="6673" y="578"/>
                  </a:cubicBezTo>
                  <a:close/>
                  <a:moveTo>
                    <a:pt x="1506" y="3982"/>
                  </a:moveTo>
                  <a:cubicBezTo>
                    <a:pt x="1791" y="3982"/>
                    <a:pt x="2068" y="4209"/>
                    <a:pt x="2068" y="4560"/>
                  </a:cubicBezTo>
                  <a:cubicBezTo>
                    <a:pt x="2068" y="4869"/>
                    <a:pt x="1821" y="5116"/>
                    <a:pt x="1512" y="5116"/>
                  </a:cubicBezTo>
                  <a:cubicBezTo>
                    <a:pt x="1019" y="5116"/>
                    <a:pt x="741" y="4498"/>
                    <a:pt x="1111" y="4159"/>
                  </a:cubicBezTo>
                  <a:cubicBezTo>
                    <a:pt x="1223" y="4037"/>
                    <a:pt x="1365" y="3982"/>
                    <a:pt x="1506" y="3982"/>
                  </a:cubicBezTo>
                  <a:close/>
                  <a:moveTo>
                    <a:pt x="11728" y="3974"/>
                  </a:moveTo>
                  <a:cubicBezTo>
                    <a:pt x="12221" y="3974"/>
                    <a:pt x="12468" y="4591"/>
                    <a:pt x="12129" y="4961"/>
                  </a:cubicBezTo>
                  <a:cubicBezTo>
                    <a:pt x="12011" y="5070"/>
                    <a:pt x="11871" y="5118"/>
                    <a:pt x="11735" y="5118"/>
                  </a:cubicBezTo>
                  <a:cubicBezTo>
                    <a:pt x="11444" y="5118"/>
                    <a:pt x="11172" y="4896"/>
                    <a:pt x="11172" y="4560"/>
                  </a:cubicBezTo>
                  <a:cubicBezTo>
                    <a:pt x="11141" y="4221"/>
                    <a:pt x="11419" y="3974"/>
                    <a:pt x="11728" y="3974"/>
                  </a:cubicBezTo>
                  <a:close/>
                  <a:moveTo>
                    <a:pt x="6616" y="0"/>
                  </a:moveTo>
                  <a:cubicBezTo>
                    <a:pt x="5571" y="0"/>
                    <a:pt x="4521" y="564"/>
                    <a:pt x="4012" y="1690"/>
                  </a:cubicBezTo>
                  <a:lnTo>
                    <a:pt x="2623" y="1227"/>
                  </a:lnTo>
                  <a:lnTo>
                    <a:pt x="2623" y="1134"/>
                  </a:lnTo>
                  <a:cubicBezTo>
                    <a:pt x="2623" y="413"/>
                    <a:pt x="2050" y="7"/>
                    <a:pt x="1477" y="7"/>
                  </a:cubicBezTo>
                  <a:cubicBezTo>
                    <a:pt x="1021" y="7"/>
                    <a:pt x="566" y="265"/>
                    <a:pt x="401" y="826"/>
                  </a:cubicBezTo>
                  <a:cubicBezTo>
                    <a:pt x="156" y="1665"/>
                    <a:pt x="819" y="2287"/>
                    <a:pt x="1510" y="2287"/>
                  </a:cubicBezTo>
                  <a:cubicBezTo>
                    <a:pt x="1861" y="2287"/>
                    <a:pt x="2219" y="2126"/>
                    <a:pt x="2469" y="1752"/>
                  </a:cubicBezTo>
                  <a:lnTo>
                    <a:pt x="3858" y="2215"/>
                  </a:lnTo>
                  <a:cubicBezTo>
                    <a:pt x="3796" y="2431"/>
                    <a:pt x="3765" y="2647"/>
                    <a:pt x="3765" y="2863"/>
                  </a:cubicBezTo>
                  <a:cubicBezTo>
                    <a:pt x="3765" y="3048"/>
                    <a:pt x="3796" y="3264"/>
                    <a:pt x="3858" y="3480"/>
                  </a:cubicBezTo>
                  <a:lnTo>
                    <a:pt x="2469" y="3943"/>
                  </a:lnTo>
                  <a:cubicBezTo>
                    <a:pt x="2253" y="3603"/>
                    <a:pt x="1883" y="3418"/>
                    <a:pt x="1512" y="3418"/>
                  </a:cubicBezTo>
                  <a:cubicBezTo>
                    <a:pt x="494" y="3418"/>
                    <a:pt x="0" y="4622"/>
                    <a:pt x="710" y="5363"/>
                  </a:cubicBezTo>
                  <a:cubicBezTo>
                    <a:pt x="937" y="5589"/>
                    <a:pt x="1217" y="5690"/>
                    <a:pt x="1493" y="5690"/>
                  </a:cubicBezTo>
                  <a:cubicBezTo>
                    <a:pt x="2082" y="5690"/>
                    <a:pt x="2654" y="5232"/>
                    <a:pt x="2654" y="4560"/>
                  </a:cubicBezTo>
                  <a:lnTo>
                    <a:pt x="2654" y="4468"/>
                  </a:lnTo>
                  <a:lnTo>
                    <a:pt x="4043" y="4005"/>
                  </a:lnTo>
                  <a:cubicBezTo>
                    <a:pt x="4321" y="4653"/>
                    <a:pt x="4845" y="5177"/>
                    <a:pt x="5494" y="5455"/>
                  </a:cubicBezTo>
                  <a:lnTo>
                    <a:pt x="5494" y="8017"/>
                  </a:lnTo>
                  <a:lnTo>
                    <a:pt x="4907" y="8017"/>
                  </a:lnTo>
                  <a:cubicBezTo>
                    <a:pt x="4290" y="8017"/>
                    <a:pt x="3796" y="8510"/>
                    <a:pt x="3796" y="9159"/>
                  </a:cubicBezTo>
                  <a:lnTo>
                    <a:pt x="3796" y="9992"/>
                  </a:lnTo>
                  <a:cubicBezTo>
                    <a:pt x="3765" y="11998"/>
                    <a:pt x="5061" y="13757"/>
                    <a:pt x="6975" y="14343"/>
                  </a:cubicBezTo>
                  <a:cubicBezTo>
                    <a:pt x="7016" y="14360"/>
                    <a:pt x="7055" y="14368"/>
                    <a:pt x="7091" y="14368"/>
                  </a:cubicBezTo>
                  <a:cubicBezTo>
                    <a:pt x="7385" y="14368"/>
                    <a:pt x="7514" y="13870"/>
                    <a:pt x="7129" y="13788"/>
                  </a:cubicBezTo>
                  <a:cubicBezTo>
                    <a:pt x="5494" y="13263"/>
                    <a:pt x="4352" y="11751"/>
                    <a:pt x="4382" y="9992"/>
                  </a:cubicBezTo>
                  <a:lnTo>
                    <a:pt x="4382" y="9159"/>
                  </a:lnTo>
                  <a:cubicBezTo>
                    <a:pt x="4382" y="8819"/>
                    <a:pt x="4629" y="8572"/>
                    <a:pt x="4938" y="8572"/>
                  </a:cubicBezTo>
                  <a:lnTo>
                    <a:pt x="5494" y="8572"/>
                  </a:lnTo>
                  <a:lnTo>
                    <a:pt x="5494" y="9992"/>
                  </a:lnTo>
                  <a:cubicBezTo>
                    <a:pt x="5524" y="10162"/>
                    <a:pt x="5656" y="10246"/>
                    <a:pt x="5787" y="10246"/>
                  </a:cubicBezTo>
                  <a:cubicBezTo>
                    <a:pt x="5918" y="10246"/>
                    <a:pt x="6049" y="10162"/>
                    <a:pt x="6080" y="9992"/>
                  </a:cubicBezTo>
                  <a:lnTo>
                    <a:pt x="6080" y="2863"/>
                  </a:lnTo>
                  <a:cubicBezTo>
                    <a:pt x="6080" y="2477"/>
                    <a:pt x="6358" y="2284"/>
                    <a:pt x="6635" y="2284"/>
                  </a:cubicBezTo>
                  <a:cubicBezTo>
                    <a:pt x="6913" y="2284"/>
                    <a:pt x="7191" y="2477"/>
                    <a:pt x="7191" y="2863"/>
                  </a:cubicBezTo>
                  <a:lnTo>
                    <a:pt x="7191" y="8294"/>
                  </a:lnTo>
                  <a:cubicBezTo>
                    <a:pt x="7191" y="8480"/>
                    <a:pt x="7338" y="8572"/>
                    <a:pt x="7484" y="8572"/>
                  </a:cubicBezTo>
                  <a:cubicBezTo>
                    <a:pt x="7631" y="8572"/>
                    <a:pt x="7777" y="8480"/>
                    <a:pt x="7777" y="8294"/>
                  </a:cubicBezTo>
                  <a:lnTo>
                    <a:pt x="7777" y="6535"/>
                  </a:lnTo>
                  <a:cubicBezTo>
                    <a:pt x="7777" y="6165"/>
                    <a:pt x="8063" y="5980"/>
                    <a:pt x="8348" y="5980"/>
                  </a:cubicBezTo>
                  <a:cubicBezTo>
                    <a:pt x="8634" y="5980"/>
                    <a:pt x="8919" y="6165"/>
                    <a:pt x="8919" y="6535"/>
                  </a:cubicBezTo>
                  <a:lnTo>
                    <a:pt x="8919" y="8294"/>
                  </a:lnTo>
                  <a:cubicBezTo>
                    <a:pt x="8888" y="8510"/>
                    <a:pt x="9043" y="8618"/>
                    <a:pt x="9197" y="8618"/>
                  </a:cubicBezTo>
                  <a:cubicBezTo>
                    <a:pt x="9351" y="8618"/>
                    <a:pt x="9506" y="8510"/>
                    <a:pt x="9475" y="8294"/>
                  </a:cubicBezTo>
                  <a:lnTo>
                    <a:pt x="9475" y="7091"/>
                  </a:lnTo>
                  <a:cubicBezTo>
                    <a:pt x="9475" y="6720"/>
                    <a:pt x="9760" y="6535"/>
                    <a:pt x="10046" y="6535"/>
                  </a:cubicBezTo>
                  <a:cubicBezTo>
                    <a:pt x="10331" y="6535"/>
                    <a:pt x="10617" y="6720"/>
                    <a:pt x="10617" y="7091"/>
                  </a:cubicBezTo>
                  <a:lnTo>
                    <a:pt x="10617" y="8294"/>
                  </a:lnTo>
                  <a:cubicBezTo>
                    <a:pt x="10586" y="8510"/>
                    <a:pt x="10740" y="8618"/>
                    <a:pt x="10894" y="8618"/>
                  </a:cubicBezTo>
                  <a:cubicBezTo>
                    <a:pt x="11049" y="8618"/>
                    <a:pt x="11203" y="8510"/>
                    <a:pt x="11172" y="8294"/>
                  </a:cubicBezTo>
                  <a:lnTo>
                    <a:pt x="11172" y="7677"/>
                  </a:lnTo>
                  <a:cubicBezTo>
                    <a:pt x="11203" y="7322"/>
                    <a:pt x="11473" y="7145"/>
                    <a:pt x="11743" y="7145"/>
                  </a:cubicBezTo>
                  <a:cubicBezTo>
                    <a:pt x="12013" y="7145"/>
                    <a:pt x="12283" y="7322"/>
                    <a:pt x="12314" y="7677"/>
                  </a:cubicBezTo>
                  <a:lnTo>
                    <a:pt x="12314" y="9992"/>
                  </a:lnTo>
                  <a:cubicBezTo>
                    <a:pt x="12314" y="11720"/>
                    <a:pt x="11172" y="13263"/>
                    <a:pt x="9506" y="13788"/>
                  </a:cubicBezTo>
                  <a:cubicBezTo>
                    <a:pt x="9223" y="13901"/>
                    <a:pt x="9328" y="14324"/>
                    <a:pt x="9609" y="14324"/>
                  </a:cubicBezTo>
                  <a:cubicBezTo>
                    <a:pt x="9634" y="14324"/>
                    <a:pt x="9662" y="14320"/>
                    <a:pt x="9691" y="14312"/>
                  </a:cubicBezTo>
                  <a:cubicBezTo>
                    <a:pt x="11573" y="13726"/>
                    <a:pt x="12839" y="11967"/>
                    <a:pt x="12869" y="9992"/>
                  </a:cubicBezTo>
                  <a:lnTo>
                    <a:pt x="12869" y="7677"/>
                  </a:lnTo>
                  <a:cubicBezTo>
                    <a:pt x="12869" y="7060"/>
                    <a:pt x="12345" y="6566"/>
                    <a:pt x="11728" y="6566"/>
                  </a:cubicBezTo>
                  <a:cubicBezTo>
                    <a:pt x="11695" y="6562"/>
                    <a:pt x="11663" y="6560"/>
                    <a:pt x="11632" y="6560"/>
                  </a:cubicBezTo>
                  <a:cubicBezTo>
                    <a:pt x="11424" y="6560"/>
                    <a:pt x="11240" y="6644"/>
                    <a:pt x="11080" y="6751"/>
                  </a:cubicBezTo>
                  <a:cubicBezTo>
                    <a:pt x="10925" y="6288"/>
                    <a:pt x="10493" y="5980"/>
                    <a:pt x="10030" y="5980"/>
                  </a:cubicBezTo>
                  <a:cubicBezTo>
                    <a:pt x="9783" y="5980"/>
                    <a:pt x="9567" y="6041"/>
                    <a:pt x="9382" y="6165"/>
                  </a:cubicBezTo>
                  <a:cubicBezTo>
                    <a:pt x="9207" y="5683"/>
                    <a:pt x="8767" y="5403"/>
                    <a:pt x="8305" y="5403"/>
                  </a:cubicBezTo>
                  <a:cubicBezTo>
                    <a:pt x="8117" y="5403"/>
                    <a:pt x="7925" y="5449"/>
                    <a:pt x="7746" y="5548"/>
                  </a:cubicBezTo>
                  <a:lnTo>
                    <a:pt x="7746" y="5455"/>
                  </a:lnTo>
                  <a:cubicBezTo>
                    <a:pt x="8395" y="5177"/>
                    <a:pt x="8919" y="4653"/>
                    <a:pt x="9197" y="4005"/>
                  </a:cubicBezTo>
                  <a:lnTo>
                    <a:pt x="10586" y="4468"/>
                  </a:lnTo>
                  <a:lnTo>
                    <a:pt x="10586" y="4560"/>
                  </a:lnTo>
                  <a:cubicBezTo>
                    <a:pt x="10586" y="5302"/>
                    <a:pt x="11174" y="5716"/>
                    <a:pt x="11757" y="5716"/>
                  </a:cubicBezTo>
                  <a:cubicBezTo>
                    <a:pt x="12218" y="5716"/>
                    <a:pt x="12675" y="5458"/>
                    <a:pt x="12839" y="4900"/>
                  </a:cubicBezTo>
                  <a:cubicBezTo>
                    <a:pt x="13105" y="4039"/>
                    <a:pt x="12432" y="3395"/>
                    <a:pt x="11733" y="3395"/>
                  </a:cubicBezTo>
                  <a:cubicBezTo>
                    <a:pt x="11379" y="3395"/>
                    <a:pt x="11020" y="3560"/>
                    <a:pt x="10771" y="3943"/>
                  </a:cubicBezTo>
                  <a:lnTo>
                    <a:pt x="9382" y="3480"/>
                  </a:lnTo>
                  <a:cubicBezTo>
                    <a:pt x="9444" y="3264"/>
                    <a:pt x="9444" y="3048"/>
                    <a:pt x="9444" y="2863"/>
                  </a:cubicBezTo>
                  <a:cubicBezTo>
                    <a:pt x="9444" y="2647"/>
                    <a:pt x="9444" y="2431"/>
                    <a:pt x="9382" y="2215"/>
                  </a:cubicBezTo>
                  <a:lnTo>
                    <a:pt x="10771" y="1752"/>
                  </a:lnTo>
                  <a:cubicBezTo>
                    <a:pt x="11007" y="2122"/>
                    <a:pt x="11354" y="2280"/>
                    <a:pt x="11697" y="2280"/>
                  </a:cubicBezTo>
                  <a:cubicBezTo>
                    <a:pt x="12383" y="2280"/>
                    <a:pt x="13055" y="1649"/>
                    <a:pt x="12808" y="826"/>
                  </a:cubicBezTo>
                  <a:cubicBezTo>
                    <a:pt x="12644" y="265"/>
                    <a:pt x="12188" y="7"/>
                    <a:pt x="11732" y="7"/>
                  </a:cubicBezTo>
                  <a:cubicBezTo>
                    <a:pt x="11159" y="7"/>
                    <a:pt x="10586" y="413"/>
                    <a:pt x="10586" y="1134"/>
                  </a:cubicBezTo>
                  <a:lnTo>
                    <a:pt x="10586" y="1227"/>
                  </a:lnTo>
                  <a:lnTo>
                    <a:pt x="9197" y="1690"/>
                  </a:lnTo>
                  <a:cubicBezTo>
                    <a:pt x="8703" y="564"/>
                    <a:pt x="7662" y="0"/>
                    <a:pt x="6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1192200" y="3952275"/>
              <a:ext cx="15450" cy="14475"/>
            </a:xfrm>
            <a:custGeom>
              <a:avLst/>
              <a:gdLst/>
              <a:ahLst/>
              <a:cxnLst/>
              <a:rect l="l" t="t" r="r" b="b"/>
              <a:pathLst>
                <a:path w="618" h="579" extrusionOk="0">
                  <a:moveTo>
                    <a:pt x="309" y="0"/>
                  </a:moveTo>
                  <a:cubicBezTo>
                    <a:pt x="178" y="0"/>
                    <a:pt x="47" y="85"/>
                    <a:pt x="16" y="255"/>
                  </a:cubicBezTo>
                  <a:cubicBezTo>
                    <a:pt x="1" y="471"/>
                    <a:pt x="155" y="579"/>
                    <a:pt x="309" y="579"/>
                  </a:cubicBezTo>
                  <a:cubicBezTo>
                    <a:pt x="464" y="579"/>
                    <a:pt x="618" y="471"/>
                    <a:pt x="603" y="255"/>
                  </a:cubicBezTo>
                  <a:cubicBezTo>
                    <a:pt x="572" y="85"/>
                    <a:pt x="441" y="0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40"/>
          <p:cNvGrpSpPr/>
          <p:nvPr/>
        </p:nvGrpSpPr>
        <p:grpSpPr>
          <a:xfrm>
            <a:off x="463119" y="1528386"/>
            <a:ext cx="4717242" cy="3231778"/>
            <a:chOff x="71466" y="1446456"/>
            <a:chExt cx="5251883" cy="3647193"/>
          </a:xfrm>
        </p:grpSpPr>
        <p:pic>
          <p:nvPicPr>
            <p:cNvPr id="418" name="Google Shape;418;p40"/>
            <p:cNvPicPr preferRelativeResize="0"/>
            <p:nvPr/>
          </p:nvPicPr>
          <p:blipFill rotWithShape="1">
            <a:blip r:embed="rId3">
              <a:alphaModFix/>
            </a:blip>
            <a:srcRect r="3984"/>
            <a:stretch/>
          </p:blipFill>
          <p:spPr>
            <a:xfrm>
              <a:off x="71775" y="1446475"/>
              <a:ext cx="5251574" cy="3647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9" name="Google Shape;419;p40"/>
            <p:cNvSpPr/>
            <p:nvPr/>
          </p:nvSpPr>
          <p:spPr>
            <a:xfrm>
              <a:off x="71466" y="1446456"/>
              <a:ext cx="5251500" cy="3647100"/>
            </a:xfrm>
            <a:prstGeom prst="rect">
              <a:avLst/>
            </a:prstGeom>
            <a:solidFill>
              <a:schemeClr val="dk1">
                <a:alpha val="156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0" name="Google Shape;420;p40"/>
          <p:cNvSpPr/>
          <p:nvPr/>
        </p:nvSpPr>
        <p:spPr>
          <a:xfrm>
            <a:off x="4891900" y="174150"/>
            <a:ext cx="3690835" cy="4249014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F3A9B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40"/>
          <p:cNvSpPr txBox="1">
            <a:spLocks noGrp="1"/>
          </p:cNvSpPr>
          <p:nvPr>
            <p:ph type="title"/>
          </p:nvPr>
        </p:nvSpPr>
        <p:spPr>
          <a:xfrm>
            <a:off x="260150" y="760996"/>
            <a:ext cx="7722900" cy="4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A9B9"/>
                </a:solidFill>
              </a:rPr>
              <a:t>Design Patterns</a:t>
            </a:r>
            <a:endParaRPr>
              <a:solidFill>
                <a:srgbClr val="F3A9B9"/>
              </a:solidFill>
            </a:endParaRPr>
          </a:p>
        </p:txBody>
      </p:sp>
      <p:sp>
        <p:nvSpPr>
          <p:cNvPr id="422" name="Google Shape;422;p40"/>
          <p:cNvSpPr txBox="1">
            <a:spLocks noGrp="1"/>
          </p:cNvSpPr>
          <p:nvPr>
            <p:ph type="subTitle" idx="1"/>
          </p:nvPr>
        </p:nvSpPr>
        <p:spPr>
          <a:xfrm>
            <a:off x="5323198" y="900392"/>
            <a:ext cx="3116700" cy="18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dirty="0">
                <a:latin typeface="Anton"/>
                <a:ea typeface="Anton"/>
                <a:cs typeface="Anton"/>
                <a:sym typeface="Anton"/>
              </a:rPr>
              <a:t>Adapters:</a:t>
            </a:r>
            <a:endParaRPr sz="1700" dirty="0">
              <a:latin typeface="Anton"/>
              <a:ea typeface="Anton"/>
              <a:cs typeface="Anton"/>
              <a:sym typeface="Anto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/>
              <a:t>An adapter class will be used to connect the service and database layers.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/>
              <a:t>Separate adapters will be used by the database and the fitness watch, with the adapter allowing for compatibility with different watches.</a:t>
            </a:r>
            <a:r>
              <a:rPr lang="en" dirty="0"/>
              <a:t> </a:t>
            </a:r>
            <a:endParaRPr dirty="0"/>
          </a:p>
        </p:txBody>
      </p:sp>
      <p:sp>
        <p:nvSpPr>
          <p:cNvPr id="423" name="Google Shape;423;p40"/>
          <p:cNvSpPr/>
          <p:nvPr/>
        </p:nvSpPr>
        <p:spPr>
          <a:xfrm>
            <a:off x="7762825" y="3144275"/>
            <a:ext cx="1726075" cy="1006000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1"/>
          <p:cNvSpPr/>
          <p:nvPr/>
        </p:nvSpPr>
        <p:spPr>
          <a:xfrm>
            <a:off x="6499337" y="-455800"/>
            <a:ext cx="2769390" cy="334103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F3A9B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41"/>
          <p:cNvSpPr txBox="1">
            <a:spLocks noGrp="1"/>
          </p:cNvSpPr>
          <p:nvPr>
            <p:ph type="title"/>
          </p:nvPr>
        </p:nvSpPr>
        <p:spPr>
          <a:xfrm>
            <a:off x="1170788" y="2515020"/>
            <a:ext cx="2514600" cy="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A9B9"/>
                </a:solidFill>
              </a:rPr>
              <a:t>NODE.JS</a:t>
            </a:r>
            <a:endParaRPr>
              <a:solidFill>
                <a:srgbClr val="F3A9B9"/>
              </a:solidFill>
            </a:endParaRPr>
          </a:p>
        </p:txBody>
      </p:sp>
      <p:sp>
        <p:nvSpPr>
          <p:cNvPr id="430" name="Google Shape;430;p41"/>
          <p:cNvSpPr txBox="1">
            <a:spLocks noGrp="1"/>
          </p:cNvSpPr>
          <p:nvPr>
            <p:ph type="subTitle" idx="1"/>
          </p:nvPr>
        </p:nvSpPr>
        <p:spPr>
          <a:xfrm>
            <a:off x="1170788" y="2835399"/>
            <a:ext cx="25146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plan to use the Node.js framework due to the large amount of resources found online to aid us in front-end and database translation development </a:t>
            </a:r>
            <a:endParaRPr/>
          </a:p>
        </p:txBody>
      </p:sp>
      <p:sp>
        <p:nvSpPr>
          <p:cNvPr id="431" name="Google Shape;431;p41"/>
          <p:cNvSpPr txBox="1">
            <a:spLocks noGrp="1"/>
          </p:cNvSpPr>
          <p:nvPr>
            <p:ph type="title" idx="2"/>
          </p:nvPr>
        </p:nvSpPr>
        <p:spPr>
          <a:xfrm>
            <a:off x="5428475" y="2515020"/>
            <a:ext cx="2514600" cy="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A9B9"/>
                </a:solidFill>
              </a:rPr>
              <a:t>FIREBASE DB</a:t>
            </a:r>
            <a:endParaRPr>
              <a:solidFill>
                <a:srgbClr val="F3A9B9"/>
              </a:solidFill>
            </a:endParaRPr>
          </a:p>
        </p:txBody>
      </p:sp>
      <p:sp>
        <p:nvSpPr>
          <p:cNvPr id="432" name="Google Shape;432;p41"/>
          <p:cNvSpPr txBox="1">
            <a:spLocks noGrp="1"/>
          </p:cNvSpPr>
          <p:nvPr>
            <p:ph type="subTitle" idx="3"/>
          </p:nvPr>
        </p:nvSpPr>
        <p:spPr>
          <a:xfrm>
            <a:off x="5428475" y="2835399"/>
            <a:ext cx="25146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FirebaseDB will be essential in making a secure, rapidly-updated,  user-driven experience to provide a constant flow of new events to our users</a:t>
            </a:r>
            <a:endParaRPr/>
          </a:p>
        </p:txBody>
      </p:sp>
      <p:pic>
        <p:nvPicPr>
          <p:cNvPr id="433" name="Google Shape;43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275" y="805029"/>
            <a:ext cx="2839623" cy="1598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5851" y="951639"/>
            <a:ext cx="2899875" cy="130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2"/>
          <p:cNvSpPr txBox="1">
            <a:spLocks noGrp="1"/>
          </p:cNvSpPr>
          <p:nvPr>
            <p:ph type="title"/>
          </p:nvPr>
        </p:nvSpPr>
        <p:spPr>
          <a:xfrm>
            <a:off x="344875" y="244425"/>
            <a:ext cx="2837100" cy="5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3A9B9"/>
                </a:solidFill>
              </a:rPr>
              <a:t>Sequence Diagram</a:t>
            </a:r>
            <a:endParaRPr sz="2600">
              <a:solidFill>
                <a:srgbClr val="F3A9B9"/>
              </a:solidFill>
            </a:endParaRPr>
          </a:p>
        </p:txBody>
      </p:sp>
      <p:pic>
        <p:nvPicPr>
          <p:cNvPr id="440" name="Google Shape;44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8175" y="806025"/>
            <a:ext cx="5987646" cy="403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3"/>
          <p:cNvSpPr txBox="1">
            <a:spLocks noGrp="1"/>
          </p:cNvSpPr>
          <p:nvPr>
            <p:ph type="title"/>
          </p:nvPr>
        </p:nvSpPr>
        <p:spPr>
          <a:xfrm>
            <a:off x="261500" y="219600"/>
            <a:ext cx="3793200" cy="24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3A9B9"/>
                </a:solidFill>
              </a:rPr>
              <a:t>Class Diagram</a:t>
            </a:r>
            <a:endParaRPr sz="2600">
              <a:solidFill>
                <a:srgbClr val="F3A9B9"/>
              </a:solidFill>
            </a:endParaRPr>
          </a:p>
        </p:txBody>
      </p:sp>
      <p:pic>
        <p:nvPicPr>
          <p:cNvPr id="446" name="Google Shape;446;p43"/>
          <p:cNvPicPr preferRelativeResize="0"/>
          <p:nvPr/>
        </p:nvPicPr>
        <p:blipFill rotWithShape="1">
          <a:blip r:embed="rId3">
            <a:alphaModFix/>
          </a:blip>
          <a:srcRect l="1117"/>
          <a:stretch/>
        </p:blipFill>
        <p:spPr>
          <a:xfrm>
            <a:off x="935125" y="850549"/>
            <a:ext cx="7273750" cy="37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itness App Pitch Deck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FEFEF"/>
      </a:lt2>
      <a:accent1>
        <a:srgbClr val="F7855B"/>
      </a:accent1>
      <a:accent2>
        <a:srgbClr val="363639"/>
      </a:accent2>
      <a:accent3>
        <a:srgbClr val="FBC2AD"/>
      </a:accent3>
      <a:accent4>
        <a:srgbClr val="FB6704"/>
      </a:accent4>
      <a:accent5>
        <a:srgbClr val="FCE5CD"/>
      </a:accent5>
      <a:accent6>
        <a:srgbClr val="CCCCCC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435</Words>
  <Application>Microsoft Macintosh PowerPoint</Application>
  <PresentationFormat>On-screen Show (16:9)</PresentationFormat>
  <Paragraphs>48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Anton</vt:lpstr>
      <vt:lpstr>DM Sans</vt:lpstr>
      <vt:lpstr>Fitness App Pitch Deck XL by Slidesgo</vt:lpstr>
      <vt:lpstr>COR</vt:lpstr>
      <vt:lpstr>What is COR?</vt:lpstr>
      <vt:lpstr>System Overview</vt:lpstr>
      <vt:lpstr>System Diagram</vt:lpstr>
      <vt:lpstr>Actors</vt:lpstr>
      <vt:lpstr>Design Patterns</vt:lpstr>
      <vt:lpstr>NODE.JS</vt:lpstr>
      <vt:lpstr>Sequence Diagram</vt:lpstr>
      <vt:lpstr>Class Diagram</vt:lpstr>
      <vt:lpstr>EXPERIENCE COR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</dc:title>
  <cp:lastModifiedBy>Eisner, Julia Christine</cp:lastModifiedBy>
  <cp:revision>1</cp:revision>
  <dcterms:modified xsi:type="dcterms:W3CDTF">2022-04-19T14:57:26Z</dcterms:modified>
</cp:coreProperties>
</file>